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899650" cy="6875463"/>
  <p:notesSz cx="6858000" cy="9144000"/>
  <p:embeddedFontLst>
    <p:embeddedFont>
      <p:font typeface="Arial Black" panose="020B0A04020102020204" pitchFamily="34" charset="0"/>
      <p:regular r:id="rId15"/>
      <p:bold r:id="rId16"/>
    </p:embeddedFont>
    <p:embeddedFont>
      <p:font typeface="Stardos Stencil" panose="020B0600000101010101" charset="0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맑은 고딕" panose="020B0503020000020004" pitchFamily="50" charset="-127"/>
      <p:regular r:id="rId23"/>
      <p:bold r:id="rId24"/>
    </p:embeddedFont>
    <p:embeddedFont>
      <p:font typeface="맑은 고딕" panose="020B0503020000020004" pitchFamily="50" charset="-127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1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9" d="100"/>
          <a:sy n="159" d="100"/>
        </p:scale>
        <p:origin x="1470" y="150"/>
      </p:cViewPr>
      <p:guideLst>
        <p:guide orient="horz" pos="2165"/>
        <p:guide pos="31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742474" y="1125221"/>
            <a:ext cx="8414703" cy="239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15"/>
              <a:buFont typeface="Calibri"/>
              <a:buNone/>
              <a:defRPr sz="601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237456" y="3611210"/>
            <a:ext cx="7424738" cy="165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/>
            </a:lvl1pPr>
            <a:lvl2pPr lvl="1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/>
            </a:lvl2pPr>
            <a:lvl3pPr lvl="2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/>
            </a:lvl3pPr>
            <a:lvl4pPr lvl="3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4pPr>
            <a:lvl5pPr lvl="4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5pPr>
            <a:lvl6pPr lvl="5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6pPr>
            <a:lvl7pPr lvl="6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7pPr>
            <a:lvl8pPr lvl="7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8pPr>
            <a:lvl9pPr lvl="8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768616" y="-257741"/>
            <a:ext cx="4362418" cy="853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5238425" y="2212067"/>
            <a:ext cx="5826637" cy="213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907329" y="139329"/>
            <a:ext cx="5826637" cy="628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75445" y="1714093"/>
            <a:ext cx="8538448" cy="286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15"/>
              <a:buFont typeface="Calibri"/>
              <a:buNone/>
              <a:defRPr sz="601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75445" y="4601151"/>
            <a:ext cx="8538448" cy="1504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 sz="2004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805"/>
              <a:buNone/>
              <a:defRPr sz="1804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4207351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5011698" y="1830274"/>
            <a:ext cx="4207351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81890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81892" y="1685444"/>
            <a:ext cx="4188015" cy="82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 b="1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 b="1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 b="1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81892" y="2511454"/>
            <a:ext cx="4188015" cy="369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5011698" y="1685444"/>
            <a:ext cx="4208641" cy="82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 b="1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 b="1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 b="1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5011698" y="2511454"/>
            <a:ext cx="4208641" cy="369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8"/>
              <a:buFont typeface="Calibri"/>
              <a:buNone/>
              <a:defRPr sz="320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4208641" y="989941"/>
            <a:ext cx="5011698" cy="488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2308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3208"/>
              <a:buChar char="•"/>
              <a:defRPr sz="3208"/>
            </a:lvl1pPr>
            <a:lvl2pPr marL="914400" lvl="1" indent="-406844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807"/>
              <a:buChar char="•"/>
              <a:defRPr sz="2807"/>
            </a:lvl2pPr>
            <a:lvl3pPr marL="1371600" lvl="2" indent="-381381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Char char="•"/>
              <a:defRPr sz="2406"/>
            </a:lvl3pPr>
            <a:lvl4pPr marL="1828800" lvl="3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4pPr>
            <a:lvl5pPr marL="2286000" lvl="4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5pPr>
            <a:lvl6pPr marL="2743200" lvl="5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6pPr>
            <a:lvl7pPr marL="3200400" lvl="6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7pPr>
            <a:lvl8pPr marL="3657600" lvl="7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8pPr>
            <a:lvl9pPr marL="4114800" lvl="8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81890" y="2062639"/>
            <a:ext cx="3192895" cy="382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404"/>
              <a:buNone/>
              <a:defRPr sz="1404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8"/>
              <a:buFont typeface="Calibri"/>
              <a:buNone/>
              <a:defRPr sz="320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4208641" y="989941"/>
            <a:ext cx="5011698" cy="488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3208"/>
              <a:buFont typeface="Arial"/>
              <a:buNone/>
              <a:defRPr sz="32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None/>
              <a:defRPr sz="28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Font typeface="Arial"/>
              <a:buNone/>
              <a:defRPr sz="24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81890" y="2062639"/>
            <a:ext cx="3192895" cy="382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404"/>
              <a:buNone/>
              <a:defRPr sz="1404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11"/>
              <a:buFont typeface="Calibri"/>
              <a:buNone/>
              <a:defRPr sz="44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844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Char char="•"/>
              <a:defRPr sz="28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381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Font typeface="Arial"/>
              <a:buChar char="•"/>
              <a:defRPr sz="24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9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Char char="•"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24.png"/><Relationship Id="rId10" Type="http://schemas.openxmlformats.org/officeDocument/2006/relationships/image" Target="../media/image8.png"/><Relationship Id="rId4" Type="http://schemas.openxmlformats.org/officeDocument/2006/relationships/image" Target="../media/image23.jp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5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17.png"/><Relationship Id="rId10" Type="http://schemas.openxmlformats.org/officeDocument/2006/relationships/image" Target="../media/image8.png"/><Relationship Id="rId4" Type="http://schemas.openxmlformats.org/officeDocument/2006/relationships/image" Target="../media/image16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8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20.png"/><Relationship Id="rId10" Type="http://schemas.openxmlformats.org/officeDocument/2006/relationships/image" Target="../media/image8.png"/><Relationship Id="rId4" Type="http://schemas.openxmlformats.org/officeDocument/2006/relationships/image" Target="../media/image19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22.jpg"/><Relationship Id="rId10" Type="http://schemas.openxmlformats.org/officeDocument/2006/relationships/image" Target="../media/image8.png"/><Relationship Id="rId4" Type="http://schemas.openxmlformats.org/officeDocument/2006/relationships/image" Target="../media/image21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35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/>
          <p:nvPr/>
        </p:nvSpPr>
        <p:spPr>
          <a:xfrm>
            <a:off x="383209" y="1478548"/>
            <a:ext cx="1407491" cy="3693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6027" y="1394280"/>
            <a:ext cx="20489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Tập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.10 ]</a:t>
            </a:r>
            <a:endParaRPr sz="2000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182881" y="118872"/>
            <a:ext cx="2459736" cy="7315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8831485" y="118872"/>
            <a:ext cx="972273" cy="32337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182880" y="6328102"/>
            <a:ext cx="3775662" cy="544011"/>
          </a:xfrm>
          <a:prstGeom prst="rect">
            <a:avLst/>
          </a:prstGeom>
          <a:solidFill>
            <a:srgbClr val="A3D8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181" y="4038760"/>
            <a:ext cx="5145087" cy="49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3209" y="1894838"/>
            <a:ext cx="5145087" cy="49213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3"/>
          <p:cNvSpPr/>
          <p:nvPr/>
        </p:nvSpPr>
        <p:spPr>
          <a:xfrm>
            <a:off x="-832317" y="1623289"/>
            <a:ext cx="7347972" cy="1672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ctr" rtl="0">
              <a:spcBef>
                <a:spcPts val="802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US" sz="4400" b="1" dirty="0" err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toàn</a:t>
            </a:r>
            <a:r>
              <a:rPr lang="en-US" sz="44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dirty="0" err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sz="44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dirty="0" err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hoạt</a:t>
            </a:r>
            <a:r>
              <a:rPr lang="en-US" sz="44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dirty="0" err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động</a:t>
            </a:r>
            <a:r>
              <a:rPr lang="en-US" sz="44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dirty="0" err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ngoài</a:t>
            </a:r>
            <a:r>
              <a:rPr lang="en-US" sz="44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dirty="0" err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trời</a:t>
            </a:r>
            <a:r>
              <a:rPr lang="en-US" sz="44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4400" b="1" dirty="0" err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khu</a:t>
            </a:r>
            <a:r>
              <a:rPr lang="en-US" sz="44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dirty="0" err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cắm</a:t>
            </a:r>
            <a:r>
              <a:rPr lang="en-US" sz="44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dirty="0" err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trại</a:t>
            </a:r>
            <a:r>
              <a:rPr lang="en-US" sz="44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4400" dirty="0"/>
          </a:p>
        </p:txBody>
      </p:sp>
      <p:pic>
        <p:nvPicPr>
          <p:cNvPr id="104" name="Google Shape;10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18165" y="1073791"/>
            <a:ext cx="3226250" cy="344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그림 4">
            <a:extLst>
              <a:ext uri="{FF2B5EF4-FFF2-40B4-BE49-F238E27FC236}">
                <a16:creationId xmlns:a16="http://schemas.microsoft.com/office/drawing/2014/main" id="{F8FF0B5D-73F5-4FAA-B131-E87670B83C7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738104" y="5752527"/>
            <a:ext cx="1579072" cy="794264"/>
          </a:xfrm>
          <a:prstGeom prst="rect">
            <a:avLst/>
          </a:prstGeom>
        </p:spPr>
      </p:pic>
      <p:pic>
        <p:nvPicPr>
          <p:cNvPr id="20" name="그림 5">
            <a:extLst>
              <a:ext uri="{FF2B5EF4-FFF2-40B4-BE49-F238E27FC236}">
                <a16:creationId xmlns:a16="http://schemas.microsoft.com/office/drawing/2014/main" id="{4ECB1FC4-18EF-4DB1-88D1-904AAC58AE4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283" y="5784416"/>
            <a:ext cx="2096961" cy="825472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5717106" y="5611499"/>
            <a:ext cx="4075614" cy="1192107"/>
            <a:chOff x="5717106" y="5611499"/>
            <a:chExt cx="4075614" cy="1192107"/>
          </a:xfrm>
        </p:grpSpPr>
        <p:pic>
          <p:nvPicPr>
            <p:cNvPr id="22" name="Google Shape;99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686255" y="5890607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100;p1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540795" y="5888931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101;p13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894741" y="5879324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102;p13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직사각형 25"/>
            <p:cNvSpPr/>
            <p:nvPr/>
          </p:nvSpPr>
          <p:spPr>
            <a:xfrm>
              <a:off x="8338908" y="6514321"/>
              <a:ext cx="145381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ko-KR" sz="1100" b="1" dirty="0">
                  <a:solidFill>
                    <a:srgbClr val="005A8D"/>
                  </a:solidFill>
                  <a:latin typeface="+mj-ea"/>
                  <a:ea typeface="+mj-ea"/>
                </a:rPr>
                <a:t>người nước ngoài</a:t>
              </a:r>
              <a:endParaRPr lang="ko-KR" altLang="en-US" sz="1100" b="1" dirty="0">
                <a:solidFill>
                  <a:srgbClr val="005A8D"/>
                </a:solidFill>
                <a:latin typeface="+mj-ea"/>
                <a:ea typeface="+mj-ea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7309890" y="6532746"/>
              <a:ext cx="110993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ko-KR" sz="1000" b="1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người lớn tuổi</a:t>
              </a:r>
              <a:endParaRPr lang="ko-KR" altLang="en-US" sz="10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6561971" y="6535926"/>
              <a:ext cx="836544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 err="1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phụ</a:t>
              </a:r>
              <a:r>
                <a:rPr lang="en-US" altLang="ko-KR" sz="1000" b="1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 </a:t>
              </a:r>
              <a:r>
                <a:rPr lang="en-US" altLang="ko-KR" sz="1000" b="1" dirty="0" err="1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nữ</a:t>
              </a:r>
              <a:endParaRPr lang="ko-KR" altLang="en-US" sz="10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5717106" y="6538704"/>
              <a:ext cx="984888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ko-KR" sz="10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người tàn tật</a:t>
              </a:r>
              <a:endParaRPr lang="ko-KR" altLang="en-US" sz="10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</p:spTree>
  </p:cSld>
  <p:clrMapOvr>
    <a:masterClrMapping/>
  </p:clrMapOvr>
  <p:transition spd="med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3"/>
          <p:cNvSpPr/>
          <p:nvPr/>
        </p:nvSpPr>
        <p:spPr>
          <a:xfrm>
            <a:off x="4596384" y="1915850"/>
            <a:ext cx="4933246" cy="978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3)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Nếu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lửa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không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tắt,nhanh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chóng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thoát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hiểm</a:t>
            </a:r>
            <a:endParaRPr sz="18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(</a:t>
            </a:r>
            <a:r>
              <a:rPr lang="en-US" sz="1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Kiểm</a:t>
            </a:r>
            <a:r>
              <a:rPr lang="en-US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tra</a:t>
            </a:r>
            <a:r>
              <a:rPr lang="en-US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đường</a:t>
            </a:r>
            <a:r>
              <a:rPr lang="en-US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thoát</a:t>
            </a:r>
            <a:r>
              <a:rPr lang="en-US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hiểm</a:t>
            </a:r>
            <a:r>
              <a:rPr lang="en-US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trước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sz="18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23"/>
          <p:cNvSpPr/>
          <p:nvPr/>
        </p:nvSpPr>
        <p:spPr>
          <a:xfrm>
            <a:off x="4600529" y="4119446"/>
            <a:ext cx="393968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4) </a:t>
            </a:r>
            <a:r>
              <a:rPr lang="en-US" sz="2000" b="1" dirty="0" err="1">
                <a:latin typeface="Calibri"/>
                <a:ea typeface="Calibri"/>
                <a:cs typeface="Calibri"/>
                <a:sym typeface="Calibri"/>
              </a:rPr>
              <a:t>Gọi</a:t>
            </a:r>
            <a:r>
              <a:rPr lang="en-US" sz="20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latin typeface="Calibri"/>
                <a:ea typeface="Calibri"/>
                <a:cs typeface="Calibri"/>
                <a:sym typeface="Calibri"/>
              </a:rPr>
              <a:t>số</a:t>
            </a:r>
            <a:r>
              <a:rPr lang="en-US" sz="2000" b="1" dirty="0">
                <a:latin typeface="Calibri"/>
                <a:ea typeface="Calibri"/>
                <a:cs typeface="Calibri"/>
                <a:sym typeface="Calibri"/>
              </a:rPr>
              <a:t> 119</a:t>
            </a:r>
            <a:endParaRPr sz="20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23"/>
          <p:cNvSpPr/>
          <p:nvPr/>
        </p:nvSpPr>
        <p:spPr>
          <a:xfrm>
            <a:off x="418216" y="319512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23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</a:t>
            </a:r>
            <a:endParaRPr/>
          </a:p>
        </p:txBody>
      </p:sp>
      <p:pic>
        <p:nvPicPr>
          <p:cNvPr id="294" name="Google Shape;294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3130" y="1534828"/>
            <a:ext cx="3034464" cy="2142903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/>
        </p:spPr>
      </p:pic>
      <p:pic>
        <p:nvPicPr>
          <p:cNvPr id="295" name="Google Shape;295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93130" y="3931140"/>
            <a:ext cx="3122602" cy="2142903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/>
        </p:spPr>
      </p:pic>
      <p:sp>
        <p:nvSpPr>
          <p:cNvPr id="296" name="Google Shape;296;p23"/>
          <p:cNvSpPr/>
          <p:nvPr/>
        </p:nvSpPr>
        <p:spPr>
          <a:xfrm>
            <a:off x="1079968" y="303906"/>
            <a:ext cx="674208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700" b="1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Làm</a:t>
            </a:r>
            <a:r>
              <a:rPr lang="en-US" sz="2700" b="1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gì</a:t>
            </a:r>
            <a:r>
              <a:rPr lang="en-US" sz="2700" b="1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khi</a:t>
            </a:r>
            <a:r>
              <a:rPr lang="en-US" sz="2700" b="1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có</a:t>
            </a:r>
            <a:r>
              <a:rPr lang="en-US" sz="2700" b="1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hoả</a:t>
            </a:r>
            <a:r>
              <a:rPr lang="en-US" sz="2700" b="1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hoạn</a:t>
            </a:r>
            <a:r>
              <a:rPr lang="en-US" sz="2700" b="1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?</a:t>
            </a:r>
            <a:endParaRPr dirty="0">
              <a:solidFill>
                <a:srgbClr val="00206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b="1" dirty="0">
              <a:solidFill>
                <a:srgbClr val="114A83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6" name="직사각형 1">
            <a:extLst>
              <a:ext uri="{FF2B5EF4-FFF2-40B4-BE49-F238E27FC236}">
                <a16:creationId xmlns:a16="http://schemas.microsoft.com/office/drawing/2014/main" id="{5B99C11A-1945-4E12-ADF5-6D3D856CE29B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2">
            <a:extLst>
              <a:ext uri="{FF2B5EF4-FFF2-40B4-BE49-F238E27FC236}">
                <a16:creationId xmlns:a16="http://schemas.microsoft.com/office/drawing/2014/main" id="{BA92D97A-6535-4172-ABFE-BDEE359E7E7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51C8B456-CE07-4909-AC3A-C578A964F8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709050"/>
            <a:ext cx="1427928" cy="562106"/>
          </a:xfrm>
          <a:prstGeom prst="rect">
            <a:avLst/>
          </a:prstGeom>
        </p:spPr>
      </p:pic>
      <p:grpSp>
        <p:nvGrpSpPr>
          <p:cNvPr id="19" name="그룹 18"/>
          <p:cNvGrpSpPr/>
          <p:nvPr/>
        </p:nvGrpSpPr>
        <p:grpSpPr>
          <a:xfrm>
            <a:off x="5717106" y="5611499"/>
            <a:ext cx="4075614" cy="1192107"/>
            <a:chOff x="5717106" y="5611499"/>
            <a:chExt cx="4075614" cy="1192107"/>
          </a:xfrm>
        </p:grpSpPr>
        <p:pic>
          <p:nvPicPr>
            <p:cNvPr id="20" name="Google Shape;99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686255" y="5890607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100;p1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540795" y="5888931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101;p13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894741" y="5879324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102;p13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직사각형 23"/>
            <p:cNvSpPr/>
            <p:nvPr/>
          </p:nvSpPr>
          <p:spPr>
            <a:xfrm>
              <a:off x="8338908" y="6514321"/>
              <a:ext cx="145381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ko-KR" sz="1100" b="1" dirty="0">
                  <a:solidFill>
                    <a:srgbClr val="005A8D"/>
                  </a:solidFill>
                  <a:latin typeface="+mj-ea"/>
                  <a:ea typeface="+mj-ea"/>
                </a:rPr>
                <a:t>người nước ngoài</a:t>
              </a:r>
              <a:endParaRPr lang="ko-KR" altLang="en-US" sz="1100" b="1" dirty="0">
                <a:solidFill>
                  <a:srgbClr val="005A8D"/>
                </a:solidFill>
                <a:latin typeface="+mj-ea"/>
                <a:ea typeface="+mj-ea"/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7309890" y="6532746"/>
              <a:ext cx="110993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ko-KR" sz="1000" b="1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người lớn tuổi</a:t>
              </a:r>
              <a:endParaRPr lang="ko-KR" altLang="en-US" sz="10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6561971" y="6535926"/>
              <a:ext cx="836544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 err="1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phụ</a:t>
              </a:r>
              <a:r>
                <a:rPr lang="en-US" altLang="ko-KR" sz="1000" b="1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 </a:t>
              </a:r>
              <a:r>
                <a:rPr lang="en-US" altLang="ko-KR" sz="1000" b="1" dirty="0" err="1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nữ</a:t>
              </a:r>
              <a:endParaRPr lang="ko-KR" altLang="en-US" sz="10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5717106" y="6538704"/>
              <a:ext cx="984888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ko-KR" sz="10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người tàn tật</a:t>
              </a:r>
              <a:endParaRPr lang="ko-KR" altLang="en-US" sz="10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</p:spTree>
  </p:cSld>
  <p:clrMapOvr>
    <a:masterClrMapping/>
  </p:clrMapOvr>
  <p:transition spd="med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2" name="Google Shape;302;p24"/>
          <p:cNvGrpSpPr/>
          <p:nvPr/>
        </p:nvGrpSpPr>
        <p:grpSpPr>
          <a:xfrm>
            <a:off x="1211659" y="1280720"/>
            <a:ext cx="4806315" cy="1569720"/>
            <a:chOff x="1250315" y="1675936"/>
            <a:chExt cx="4806315" cy="1569720"/>
          </a:xfrm>
        </p:grpSpPr>
        <p:sp>
          <p:nvSpPr>
            <p:cNvPr id="303" name="Google Shape;303;p24"/>
            <p:cNvSpPr/>
            <p:nvPr/>
          </p:nvSpPr>
          <p:spPr>
            <a:xfrm>
              <a:off x="3061335" y="1675936"/>
              <a:ext cx="1066800" cy="1569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600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4" name="Google Shape;304;p24"/>
            <p:cNvGrpSpPr/>
            <p:nvPr/>
          </p:nvGrpSpPr>
          <p:grpSpPr>
            <a:xfrm>
              <a:off x="1250315" y="2203450"/>
              <a:ext cx="4806315" cy="0"/>
              <a:chOff x="1250315" y="2203450"/>
              <a:chExt cx="4806315" cy="0"/>
            </a:xfrm>
          </p:grpSpPr>
          <p:cxnSp>
            <p:nvCxnSpPr>
              <p:cNvPr id="305" name="Google Shape;305;p24"/>
              <p:cNvCxnSpPr/>
              <p:nvPr/>
            </p:nvCxnSpPr>
            <p:spPr>
              <a:xfrm>
                <a:off x="1250315" y="220345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6" name="Google Shape;306;p24"/>
              <p:cNvCxnSpPr/>
              <p:nvPr/>
            </p:nvCxnSpPr>
            <p:spPr>
              <a:xfrm>
                <a:off x="4128135" y="220345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307" name="Google Shape;307;p24"/>
          <p:cNvGrpSpPr/>
          <p:nvPr/>
        </p:nvGrpSpPr>
        <p:grpSpPr>
          <a:xfrm>
            <a:off x="1211659" y="3524770"/>
            <a:ext cx="4806315" cy="1569720"/>
            <a:chOff x="1250315" y="4994906"/>
            <a:chExt cx="4806315" cy="1569720"/>
          </a:xfrm>
        </p:grpSpPr>
        <p:sp>
          <p:nvSpPr>
            <p:cNvPr id="308" name="Google Shape;308;p24"/>
            <p:cNvSpPr/>
            <p:nvPr/>
          </p:nvSpPr>
          <p:spPr>
            <a:xfrm rot="10800000" flipH="1">
              <a:off x="3127454" y="4994906"/>
              <a:ext cx="1066800" cy="1569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600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9" name="Google Shape;309;p24"/>
            <p:cNvGrpSpPr/>
            <p:nvPr/>
          </p:nvGrpSpPr>
          <p:grpSpPr>
            <a:xfrm>
              <a:off x="1250315" y="6053455"/>
              <a:ext cx="4806315" cy="0"/>
              <a:chOff x="1250315" y="6053455"/>
              <a:chExt cx="4806315" cy="0"/>
            </a:xfrm>
          </p:grpSpPr>
          <p:cxnSp>
            <p:nvCxnSpPr>
              <p:cNvPr id="310" name="Google Shape;310;p24"/>
              <p:cNvCxnSpPr/>
              <p:nvPr/>
            </p:nvCxnSpPr>
            <p:spPr>
              <a:xfrm>
                <a:off x="1250315" y="6053455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1" name="Google Shape;311;p24"/>
              <p:cNvCxnSpPr/>
              <p:nvPr/>
            </p:nvCxnSpPr>
            <p:spPr>
              <a:xfrm>
                <a:off x="4128135" y="6053455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pic>
        <p:nvPicPr>
          <p:cNvPr id="312" name="Google Shape;312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51972" y="1761878"/>
            <a:ext cx="4380582" cy="4358661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24"/>
          <p:cNvSpPr/>
          <p:nvPr/>
        </p:nvSpPr>
        <p:spPr>
          <a:xfrm>
            <a:off x="657975" y="2182450"/>
            <a:ext cx="5590500" cy="20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Calibri"/>
                <a:ea typeface="Calibri"/>
                <a:cs typeface="Calibri"/>
                <a:sym typeface="Calibri"/>
              </a:rPr>
              <a:t>Du lịch và cắm trại là niềm vui trong </a:t>
            </a:r>
            <a:br>
              <a:rPr lang="en-US" sz="1600" b="1"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1">
                <a:latin typeface="Calibri"/>
                <a:ea typeface="Calibri"/>
                <a:cs typeface="Calibri"/>
                <a:sym typeface="Calibri"/>
              </a:rPr>
              <a:t>cuộc sống hàng ngày của chúng ta</a:t>
            </a:r>
            <a:endParaRPr sz="1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Calibri"/>
                <a:ea typeface="Calibri"/>
                <a:cs typeface="Calibri"/>
                <a:sym typeface="Calibri"/>
              </a:rPr>
              <a:t>Hãy đừng để niềm vui này biến thành hoả hoạn,luôn tuân thủ nội quy và hướng dẫn an toàn khu cắm trại.</a:t>
            </a:r>
            <a:br>
              <a:rPr lang="en-US" sz="1600" b="1"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1">
                <a:latin typeface="Calibri"/>
                <a:ea typeface="Calibri"/>
                <a:cs typeface="Calibri"/>
                <a:sym typeface="Calibri"/>
              </a:rPr>
              <a:t>Chúc mọi người có một chuyến cắm trại thật thú vị</a:t>
            </a:r>
            <a:endParaRPr/>
          </a:p>
        </p:txBody>
      </p:sp>
      <p:sp>
        <p:nvSpPr>
          <p:cNvPr id="23" name="직사각형 1">
            <a:extLst>
              <a:ext uri="{FF2B5EF4-FFF2-40B4-BE49-F238E27FC236}">
                <a16:creationId xmlns:a16="http://schemas.microsoft.com/office/drawing/2014/main" id="{5B99C11A-1945-4E12-ADF5-6D3D856CE29B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4" name="그림 12">
            <a:extLst>
              <a:ext uri="{FF2B5EF4-FFF2-40B4-BE49-F238E27FC236}">
                <a16:creationId xmlns:a16="http://schemas.microsoft.com/office/drawing/2014/main" id="{BA92D97A-6535-4172-ABFE-BDEE359E7E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51C8B456-CE07-4909-AC3A-C578A964F8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709050"/>
            <a:ext cx="1427928" cy="562106"/>
          </a:xfrm>
          <a:prstGeom prst="rect">
            <a:avLst/>
          </a:prstGeom>
        </p:spPr>
      </p:pic>
      <p:grpSp>
        <p:nvGrpSpPr>
          <p:cNvPr id="26" name="그룹 25"/>
          <p:cNvGrpSpPr/>
          <p:nvPr/>
        </p:nvGrpSpPr>
        <p:grpSpPr>
          <a:xfrm>
            <a:off x="5717106" y="5611499"/>
            <a:ext cx="4075614" cy="1192107"/>
            <a:chOff x="5717106" y="5611499"/>
            <a:chExt cx="4075614" cy="1192107"/>
          </a:xfrm>
        </p:grpSpPr>
        <p:pic>
          <p:nvPicPr>
            <p:cNvPr id="27" name="Google Shape;99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686255" y="5890607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100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540795" y="5888931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101;p1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894741" y="5879324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102;p13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직사각형 30"/>
            <p:cNvSpPr/>
            <p:nvPr/>
          </p:nvSpPr>
          <p:spPr>
            <a:xfrm>
              <a:off x="8338908" y="6514321"/>
              <a:ext cx="145381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ko-KR" sz="1100" b="1" dirty="0">
                  <a:solidFill>
                    <a:srgbClr val="005A8D"/>
                  </a:solidFill>
                  <a:latin typeface="+mj-ea"/>
                  <a:ea typeface="+mj-ea"/>
                </a:rPr>
                <a:t>người nước ngoài</a:t>
              </a:r>
              <a:endParaRPr lang="ko-KR" altLang="en-US" sz="1100" b="1" dirty="0">
                <a:solidFill>
                  <a:srgbClr val="005A8D"/>
                </a:solidFill>
                <a:latin typeface="+mj-ea"/>
                <a:ea typeface="+mj-ea"/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7309890" y="6532746"/>
              <a:ext cx="110993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ko-KR" sz="1000" b="1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người lớn tuổi</a:t>
              </a:r>
              <a:endParaRPr lang="ko-KR" altLang="en-US" sz="10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6561971" y="6535926"/>
              <a:ext cx="836544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 err="1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phụ</a:t>
              </a:r>
              <a:r>
                <a:rPr lang="en-US" altLang="ko-KR" sz="1000" b="1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 </a:t>
              </a:r>
              <a:r>
                <a:rPr lang="en-US" altLang="ko-KR" sz="1000" b="1" dirty="0" err="1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nữ</a:t>
              </a:r>
              <a:endParaRPr lang="ko-KR" altLang="en-US" sz="10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5717106" y="6538704"/>
              <a:ext cx="984888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ko-KR" sz="10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người tàn tật</a:t>
              </a:r>
              <a:endParaRPr lang="ko-KR" altLang="en-US" sz="10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321" name="Google Shape;321;p24"/>
          <p:cNvSpPr/>
          <p:nvPr/>
        </p:nvSpPr>
        <p:spPr>
          <a:xfrm>
            <a:off x="1573714" y="235950"/>
            <a:ext cx="6621903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Chìa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khoá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trong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an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toàn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cháy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nổ</a:t>
            </a:r>
            <a:endParaRPr sz="2800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31">
            <a:extLst>
              <a:ext uri="{FF2B5EF4-FFF2-40B4-BE49-F238E27FC236}">
                <a16:creationId xmlns:a16="http://schemas.microsoft.com/office/drawing/2014/main" id="{59FA0222-5F3D-446D-95A5-2D8D71A2DE3C}"/>
              </a:ext>
            </a:extLst>
          </p:cNvPr>
          <p:cNvSpPr/>
          <p:nvPr/>
        </p:nvSpPr>
        <p:spPr>
          <a:xfrm>
            <a:off x="430762" y="276191"/>
            <a:ext cx="366798" cy="392357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3" name="직사각형 28">
            <a:extLst>
              <a:ext uri="{FF2B5EF4-FFF2-40B4-BE49-F238E27FC236}">
                <a16:creationId xmlns:a16="http://schemas.microsoft.com/office/drawing/2014/main" id="{B624363B-9D99-47B6-9331-5CFDC2C4BEE8}"/>
              </a:ext>
            </a:extLst>
          </p:cNvPr>
          <p:cNvSpPr/>
          <p:nvPr/>
        </p:nvSpPr>
        <p:spPr>
          <a:xfrm>
            <a:off x="-2245705" y="263521"/>
            <a:ext cx="569741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802"/>
              </a:spcAft>
              <a:defRPr lang="ko-KR" altLang="en-US"/>
            </a:pPr>
            <a:r>
              <a:rPr lang="en-US" altLang="ko-KR" sz="2800" b="1" spc="-300" dirty="0">
                <a:solidFill>
                  <a:schemeClr val="bg1"/>
                </a:solidFill>
                <a:latin typeface="+mj-ea"/>
                <a:ea typeface="+mj-ea"/>
                <a:cs typeface="맑은 고딕"/>
              </a:rPr>
              <a:t>*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5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1">
            <a:extLst>
              <a:ext uri="{FF2B5EF4-FFF2-40B4-BE49-F238E27FC236}">
                <a16:creationId xmlns:a16="http://schemas.microsoft.com/office/drawing/2014/main" id="{5B99C11A-1945-4E12-ADF5-6D3D856CE29B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12">
            <a:extLst>
              <a:ext uri="{FF2B5EF4-FFF2-40B4-BE49-F238E27FC236}">
                <a16:creationId xmlns:a16="http://schemas.microsoft.com/office/drawing/2014/main" id="{BA92D97A-6535-4172-ABFE-BDEE359E7E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51C8B456-CE07-4909-AC3A-C578A964F8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709050"/>
            <a:ext cx="1427928" cy="562106"/>
          </a:xfrm>
          <a:prstGeom prst="rect">
            <a:avLst/>
          </a:prstGeom>
        </p:spPr>
      </p:pic>
      <p:pic>
        <p:nvPicPr>
          <p:cNvPr id="11" name="Google Shape;452;p25">
            <a:extLst>
              <a:ext uri="{FF2B5EF4-FFF2-40B4-BE49-F238E27FC236}">
                <a16:creationId xmlns:a16="http://schemas.microsoft.com/office/drawing/2014/main" id="{1DF2D9A3-402E-4EC7-B5F3-7AB20ACAE53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30287"/>
          <a:stretch/>
        </p:blipFill>
        <p:spPr>
          <a:xfrm>
            <a:off x="954094" y="2209679"/>
            <a:ext cx="8243694" cy="288422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3D26BCE4-BDB4-4647-A019-650958B8E37C}"/>
              </a:ext>
            </a:extLst>
          </p:cNvPr>
          <p:cNvSpPr/>
          <p:nvPr/>
        </p:nvSpPr>
        <p:spPr>
          <a:xfrm>
            <a:off x="1532963" y="4277725"/>
            <a:ext cx="7000100" cy="347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err="1"/>
              <a:t>Giáo</a:t>
            </a:r>
            <a:r>
              <a:rPr lang="en-US" altLang="ko-KR" sz="1600" dirty="0"/>
              <a:t> </a:t>
            </a:r>
            <a:r>
              <a:rPr lang="en-US" altLang="ko-KR" sz="1600" dirty="0" err="1"/>
              <a:t>dục</a:t>
            </a:r>
            <a:r>
              <a:rPr lang="en-US" altLang="ko-KR" sz="1600" dirty="0"/>
              <a:t> an </a:t>
            </a:r>
            <a:r>
              <a:rPr lang="en-US" altLang="ko-KR" sz="1600" dirty="0" err="1"/>
              <a:t>toàn</a:t>
            </a:r>
            <a:r>
              <a:rPr lang="en-US" altLang="ko-KR" sz="1600" dirty="0"/>
              <a:t> </a:t>
            </a:r>
            <a:r>
              <a:rPr lang="en-US" altLang="ko-KR" sz="1600" dirty="0" err="1"/>
              <a:t>phòng</a:t>
            </a:r>
            <a:r>
              <a:rPr lang="en-US" altLang="ko-KR" sz="1600" dirty="0"/>
              <a:t> </a:t>
            </a:r>
            <a:r>
              <a:rPr lang="en-US" altLang="ko-KR" sz="1600" dirty="0" err="1"/>
              <a:t>và</a:t>
            </a:r>
            <a:r>
              <a:rPr lang="en-US" altLang="ko-KR" sz="1600" dirty="0"/>
              <a:t> </a:t>
            </a:r>
            <a:r>
              <a:rPr lang="en-US" altLang="ko-KR" sz="1600" dirty="0" err="1"/>
              <a:t>chữa</a:t>
            </a:r>
            <a:r>
              <a:rPr lang="en-US" altLang="ko-KR" sz="1600" dirty="0"/>
              <a:t> </a:t>
            </a:r>
            <a:r>
              <a:rPr lang="en-US" altLang="ko-KR" sz="1600" dirty="0" err="1"/>
              <a:t>cháy</a:t>
            </a:r>
            <a:r>
              <a:rPr lang="en-US" altLang="ko-KR" sz="1600" dirty="0"/>
              <a:t> </a:t>
            </a:r>
            <a:r>
              <a:rPr lang="en-US" altLang="ko-KR" sz="1600" dirty="0" err="1"/>
              <a:t>là</a:t>
            </a:r>
            <a:r>
              <a:rPr lang="en-US" altLang="ko-KR" sz="1600" dirty="0"/>
              <a:t> </a:t>
            </a:r>
            <a:r>
              <a:rPr lang="en-US" altLang="ko-KR" sz="1600" dirty="0" err="1"/>
              <a:t>nền</a:t>
            </a:r>
            <a:r>
              <a:rPr lang="en-US" altLang="ko-KR" sz="1600" dirty="0"/>
              <a:t> </a:t>
            </a:r>
            <a:r>
              <a:rPr lang="en-US" altLang="ko-KR" sz="1600" dirty="0" err="1"/>
              <a:t>tảng</a:t>
            </a:r>
            <a:r>
              <a:rPr lang="en-US" altLang="ko-KR" sz="1600" dirty="0"/>
              <a:t> </a:t>
            </a:r>
            <a:r>
              <a:rPr lang="en-US" altLang="ko-KR" sz="1600" dirty="0" err="1"/>
              <a:t>của</a:t>
            </a:r>
            <a:r>
              <a:rPr lang="en-US" altLang="ko-KR" sz="1600" dirty="0"/>
              <a:t> </a:t>
            </a:r>
            <a:r>
              <a:rPr lang="en-US" altLang="ko-KR" sz="1600" dirty="0" err="1"/>
              <a:t>hạnh</a:t>
            </a:r>
            <a:r>
              <a:rPr lang="en-US" altLang="ko-KR" sz="1600" dirty="0"/>
              <a:t> </a:t>
            </a:r>
            <a:r>
              <a:rPr lang="en-US" altLang="ko-KR" sz="1600" dirty="0" err="1"/>
              <a:t>phúc</a:t>
            </a:r>
            <a:r>
              <a:rPr lang="en-US" altLang="ko-KR" sz="1600" dirty="0"/>
              <a:t> </a:t>
            </a:r>
            <a:r>
              <a:rPr lang="en-US" altLang="ko-KR" sz="1600" dirty="0" err="1"/>
              <a:t>toàn</a:t>
            </a:r>
            <a:r>
              <a:rPr lang="en-US" altLang="ko-KR" sz="1600" dirty="0"/>
              <a:t> </a:t>
            </a:r>
            <a:r>
              <a:rPr lang="en-US" altLang="ko-KR" sz="1600" dirty="0" err="1"/>
              <a:t>dân</a:t>
            </a:r>
            <a:r>
              <a:rPr lang="en-US" altLang="ko-KR" sz="1600" dirty="0"/>
              <a:t>.</a:t>
            </a:r>
            <a:endParaRPr lang="ko-KR" alt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85EC3A-AF9C-4C85-8F66-744C92349D36}"/>
              </a:ext>
            </a:extLst>
          </p:cNvPr>
          <p:cNvSpPr txBox="1"/>
          <p:nvPr/>
        </p:nvSpPr>
        <p:spPr>
          <a:xfrm>
            <a:off x="1349488" y="216607"/>
            <a:ext cx="846268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802"/>
              </a:spcBef>
              <a:spcAft>
                <a:spcPts val="0"/>
              </a:spcAft>
              <a:buNone/>
            </a:pPr>
            <a:r>
              <a:rPr lang="en-US" altLang="ko-KR" sz="26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US" altLang="ko-KR" sz="2600" b="1" dirty="0" err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toàn</a:t>
            </a:r>
            <a:r>
              <a:rPr lang="en-US" altLang="ko-KR" sz="26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600" b="1" dirty="0" err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altLang="ko-KR" sz="26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600" b="1" dirty="0" err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hoạt</a:t>
            </a:r>
            <a:r>
              <a:rPr lang="en-US" altLang="ko-KR" sz="26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600" b="1" dirty="0" err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động</a:t>
            </a:r>
            <a:r>
              <a:rPr lang="en-US" altLang="ko-KR" sz="26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600" b="1" dirty="0" err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ngoài</a:t>
            </a:r>
            <a:r>
              <a:rPr lang="en-US" altLang="ko-KR" sz="26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600" b="1" dirty="0" err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trời</a:t>
            </a:r>
            <a:r>
              <a:rPr lang="en-US" altLang="ko-KR" sz="26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altLang="ko-KR" sz="2600" b="1" dirty="0" err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khu</a:t>
            </a:r>
            <a:r>
              <a:rPr lang="en-US" altLang="ko-KR" sz="26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600" b="1" dirty="0" err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cắm</a:t>
            </a:r>
            <a:r>
              <a:rPr lang="en-US" altLang="ko-KR" sz="26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600" b="1" dirty="0" err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trại</a:t>
            </a:r>
            <a:r>
              <a:rPr lang="en-US" altLang="ko-KR" sz="26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en-US" altLang="ko-KR" sz="2600" dirty="0"/>
          </a:p>
        </p:txBody>
      </p:sp>
      <p:pic>
        <p:nvPicPr>
          <p:cNvPr id="14" name="그림 13" descr="그리기, 방이(가) 표시된 사진&#10;&#10;자동 생성된 설명">
            <a:extLst>
              <a:ext uri="{FF2B5EF4-FFF2-40B4-BE49-F238E27FC236}">
                <a16:creationId xmlns:a16="http://schemas.microsoft.com/office/drawing/2014/main" id="{B74672D5-2E6F-45BF-8095-DCE8C9910A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963" y="191140"/>
            <a:ext cx="479558" cy="601112"/>
          </a:xfrm>
          <a:prstGeom prst="rect">
            <a:avLst/>
          </a:prstGeom>
          <a:ln w="127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981765707">
                  <a:custGeom>
                    <a:avLst/>
                    <a:gdLst>
                      <a:gd name="connsiteX0" fmla="*/ 0 w 479558"/>
                      <a:gd name="connsiteY0" fmla="*/ 0 h 601112"/>
                      <a:gd name="connsiteX1" fmla="*/ 479558 w 479558"/>
                      <a:gd name="connsiteY1" fmla="*/ 0 h 601112"/>
                      <a:gd name="connsiteX2" fmla="*/ 479558 w 479558"/>
                      <a:gd name="connsiteY2" fmla="*/ 601112 h 601112"/>
                      <a:gd name="connsiteX3" fmla="*/ 0 w 479558"/>
                      <a:gd name="connsiteY3" fmla="*/ 601112 h 601112"/>
                      <a:gd name="connsiteX4" fmla="*/ 0 w 479558"/>
                      <a:gd name="connsiteY4" fmla="*/ 0 h 601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9558" h="601112" fill="none" extrusionOk="0">
                        <a:moveTo>
                          <a:pt x="0" y="0"/>
                        </a:moveTo>
                        <a:cubicBezTo>
                          <a:pt x="218521" y="-14653"/>
                          <a:pt x="376384" y="-35889"/>
                          <a:pt x="479558" y="0"/>
                        </a:cubicBezTo>
                        <a:cubicBezTo>
                          <a:pt x="481126" y="141426"/>
                          <a:pt x="485791" y="326937"/>
                          <a:pt x="479558" y="601112"/>
                        </a:cubicBezTo>
                        <a:cubicBezTo>
                          <a:pt x="260794" y="607194"/>
                          <a:pt x="101847" y="629461"/>
                          <a:pt x="0" y="601112"/>
                        </a:cubicBezTo>
                        <a:cubicBezTo>
                          <a:pt x="-1187" y="315651"/>
                          <a:pt x="-37187" y="276933"/>
                          <a:pt x="0" y="0"/>
                        </a:cubicBezTo>
                        <a:close/>
                      </a:path>
                      <a:path w="479558" h="601112" stroke="0" extrusionOk="0">
                        <a:moveTo>
                          <a:pt x="0" y="0"/>
                        </a:moveTo>
                        <a:cubicBezTo>
                          <a:pt x="120004" y="40794"/>
                          <a:pt x="246949" y="6245"/>
                          <a:pt x="479558" y="0"/>
                        </a:cubicBezTo>
                        <a:cubicBezTo>
                          <a:pt x="532230" y="117319"/>
                          <a:pt x="440309" y="418497"/>
                          <a:pt x="479558" y="601112"/>
                        </a:cubicBezTo>
                        <a:cubicBezTo>
                          <a:pt x="424455" y="643324"/>
                          <a:pt x="139205" y="610686"/>
                          <a:pt x="0" y="601112"/>
                        </a:cubicBezTo>
                        <a:cubicBezTo>
                          <a:pt x="-51013" y="515991"/>
                          <a:pt x="51196" y="2295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</p:pic>
    </p:spTree>
  </p:cSld>
  <p:clrMapOvr>
    <a:masterClrMapping/>
  </p:clrMapOvr>
  <p:transition spd="med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5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4"/>
          <p:cNvSpPr/>
          <p:nvPr/>
        </p:nvSpPr>
        <p:spPr>
          <a:xfrm>
            <a:off x="-376714" y="1256361"/>
            <a:ext cx="265656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C</a:t>
            </a:r>
            <a:r>
              <a:rPr lang="en-US" sz="2400" b="0" i="0" u="none" strike="noStrike" cap="none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ontents</a:t>
            </a:r>
            <a:endParaRPr sz="2400" b="0" i="0" u="none" strike="noStrike" cap="none">
              <a:solidFill>
                <a:schemeClr val="lt1"/>
              </a:solidFill>
              <a:latin typeface="Stardos Stencil"/>
              <a:ea typeface="Stardos Stencil"/>
              <a:cs typeface="Stardos Stencil"/>
              <a:sym typeface="Stardos Stencil"/>
            </a:endParaRPr>
          </a:p>
        </p:txBody>
      </p:sp>
      <p:sp>
        <p:nvSpPr>
          <p:cNvPr id="111" name="Google Shape;111;p14"/>
          <p:cNvSpPr/>
          <p:nvPr/>
        </p:nvSpPr>
        <p:spPr>
          <a:xfrm>
            <a:off x="1728692" y="1719873"/>
            <a:ext cx="77757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toàn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hoạt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động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ngoài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trời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khu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cắm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trại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en-US" sz="2400" dirty="0"/>
          </a:p>
        </p:txBody>
      </p:sp>
      <p:cxnSp>
        <p:nvCxnSpPr>
          <p:cNvPr id="112" name="Google Shape;112;p14"/>
          <p:cNvCxnSpPr/>
          <p:nvPr/>
        </p:nvCxnSpPr>
        <p:spPr>
          <a:xfrm>
            <a:off x="2397115" y="1425639"/>
            <a:ext cx="0" cy="769441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13" name="Google Shape;113;p14"/>
          <p:cNvSpPr/>
          <p:nvPr/>
        </p:nvSpPr>
        <p:spPr>
          <a:xfrm>
            <a:off x="951567" y="2745037"/>
            <a:ext cx="6909731" cy="195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Sử</a:t>
            </a:r>
            <a:r>
              <a:rPr 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dụng</a:t>
            </a:r>
            <a:r>
              <a:rPr 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khu</a:t>
            </a:r>
            <a:r>
              <a:rPr 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cắm</a:t>
            </a:r>
            <a:r>
              <a:rPr 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trại</a:t>
            </a:r>
            <a:r>
              <a:rPr 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an </a:t>
            </a:r>
            <a:r>
              <a:rPr lang="en-US" sz="2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toàn</a:t>
            </a: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_ 2p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802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Khu</a:t>
            </a:r>
            <a:r>
              <a:rPr 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cắm</a:t>
            </a:r>
            <a:r>
              <a:rPr 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trại</a:t>
            </a:r>
            <a:r>
              <a:rPr 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an toàn</a:t>
            </a: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_5p</a:t>
            </a:r>
            <a:endParaRPr sz="2400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802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Làm</a:t>
            </a:r>
            <a:r>
              <a:rPr 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gì</a:t>
            </a:r>
            <a:r>
              <a:rPr 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khi</a:t>
            </a:r>
            <a:r>
              <a:rPr 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có</a:t>
            </a:r>
            <a:r>
              <a:rPr 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hoả</a:t>
            </a:r>
            <a:r>
              <a:rPr 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hoạn</a:t>
            </a: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?_10p</a:t>
            </a:r>
            <a:endParaRPr dirty="0"/>
          </a:p>
        </p:txBody>
      </p:sp>
      <p:sp>
        <p:nvSpPr>
          <p:cNvPr id="114" name="Google Shape;114;p14"/>
          <p:cNvSpPr txBox="1"/>
          <p:nvPr/>
        </p:nvSpPr>
        <p:spPr>
          <a:xfrm>
            <a:off x="2424021" y="1376110"/>
            <a:ext cx="193011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[</a:t>
            </a:r>
            <a:r>
              <a:rPr lang="en-US" sz="20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Tập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.10 ]</a:t>
            </a:r>
            <a:endParaRPr sz="2000" b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44781" y="4158136"/>
            <a:ext cx="2828820" cy="25665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그룹 14"/>
          <p:cNvGrpSpPr/>
          <p:nvPr/>
        </p:nvGrpSpPr>
        <p:grpSpPr>
          <a:xfrm>
            <a:off x="2458" y="5611499"/>
            <a:ext cx="4075614" cy="1192107"/>
            <a:chOff x="5717106" y="5611499"/>
            <a:chExt cx="4075614" cy="1192107"/>
          </a:xfrm>
        </p:grpSpPr>
        <p:pic>
          <p:nvPicPr>
            <p:cNvPr id="16" name="Google Shape;99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686255" y="5890607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00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540795" y="5888931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01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894741" y="5879324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02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직사각형 19"/>
            <p:cNvSpPr/>
            <p:nvPr/>
          </p:nvSpPr>
          <p:spPr>
            <a:xfrm>
              <a:off x="8338908" y="6514321"/>
              <a:ext cx="145381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ko-KR" sz="1100" b="1" dirty="0">
                  <a:solidFill>
                    <a:srgbClr val="005A8D"/>
                  </a:solidFill>
                  <a:latin typeface="+mj-ea"/>
                  <a:ea typeface="+mj-ea"/>
                </a:rPr>
                <a:t>người nước ngoài</a:t>
              </a:r>
              <a:endParaRPr lang="ko-KR" altLang="en-US" sz="1100" b="1" dirty="0">
                <a:solidFill>
                  <a:srgbClr val="005A8D"/>
                </a:solidFill>
                <a:latin typeface="+mj-ea"/>
                <a:ea typeface="+mj-ea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7309890" y="6532746"/>
              <a:ext cx="110993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ko-KR" sz="1000" b="1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người lớn tuổi</a:t>
              </a:r>
              <a:endParaRPr lang="ko-KR" altLang="en-US" sz="10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6561971" y="6535926"/>
              <a:ext cx="836544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 err="1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phụ</a:t>
              </a:r>
              <a:r>
                <a:rPr lang="en-US" altLang="ko-KR" sz="1000" b="1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 </a:t>
              </a:r>
              <a:r>
                <a:rPr lang="en-US" altLang="ko-KR" sz="1000" b="1" dirty="0" err="1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nữ</a:t>
              </a:r>
              <a:endParaRPr lang="ko-KR" altLang="en-US" sz="10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5717106" y="6538704"/>
              <a:ext cx="984888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ko-KR" sz="10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người tàn tật</a:t>
              </a:r>
              <a:endParaRPr lang="ko-KR" altLang="en-US" sz="10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6E6FE7BA-25B8-4956-8F00-E4E316967FD5}"/>
              </a:ext>
            </a:extLst>
          </p:cNvPr>
          <p:cNvSpPr/>
          <p:nvPr/>
        </p:nvSpPr>
        <p:spPr>
          <a:xfrm>
            <a:off x="8041341" y="71718"/>
            <a:ext cx="1792941" cy="8785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4" name="그림 12">
            <a:extLst>
              <a:ext uri="{FF2B5EF4-FFF2-40B4-BE49-F238E27FC236}">
                <a16:creationId xmlns:a16="http://schemas.microsoft.com/office/drawing/2014/main" id="{70981CF0-5948-4B6A-8207-032B5320CC3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83131" y="179281"/>
            <a:ext cx="1291930" cy="649833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07EA74B8-2461-44E0-877E-13B821E0C34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936" y="201893"/>
            <a:ext cx="1715645" cy="675366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6"/>
          <p:cNvSpPr/>
          <p:nvPr/>
        </p:nvSpPr>
        <p:spPr>
          <a:xfrm>
            <a:off x="418216" y="319512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41532" y="1482104"/>
            <a:ext cx="4360131" cy="39967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16"/>
          <p:cNvGrpSpPr/>
          <p:nvPr/>
        </p:nvGrpSpPr>
        <p:grpSpPr>
          <a:xfrm>
            <a:off x="781050" y="1496648"/>
            <a:ext cx="5200808" cy="1568450"/>
            <a:chOff x="1250315" y="1896146"/>
            <a:chExt cx="4806950" cy="1568450"/>
          </a:xfrm>
        </p:grpSpPr>
        <p:sp>
          <p:nvSpPr>
            <p:cNvPr id="145" name="Google Shape;145;p16"/>
            <p:cNvSpPr/>
            <p:nvPr/>
          </p:nvSpPr>
          <p:spPr>
            <a:xfrm>
              <a:off x="3120390" y="1896146"/>
              <a:ext cx="1067435" cy="1568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en-US" sz="9600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6" name="Google Shape;146;p16"/>
            <p:cNvGrpSpPr/>
            <p:nvPr/>
          </p:nvGrpSpPr>
          <p:grpSpPr>
            <a:xfrm>
              <a:off x="1250315" y="2418080"/>
              <a:ext cx="4806950" cy="635"/>
              <a:chOff x="1250315" y="2418080"/>
              <a:chExt cx="4806950" cy="635"/>
            </a:xfrm>
          </p:grpSpPr>
          <p:cxnSp>
            <p:nvCxnSpPr>
              <p:cNvPr id="147" name="Google Shape;147;p16"/>
              <p:cNvCxnSpPr/>
              <p:nvPr/>
            </p:nvCxnSpPr>
            <p:spPr>
              <a:xfrm>
                <a:off x="125031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8" name="Google Shape;148;p16"/>
              <p:cNvCxnSpPr/>
              <p:nvPr/>
            </p:nvCxnSpPr>
            <p:spPr>
              <a:xfrm>
                <a:off x="412813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49" name="Google Shape;149;p16"/>
          <p:cNvGrpSpPr/>
          <p:nvPr/>
        </p:nvGrpSpPr>
        <p:grpSpPr>
          <a:xfrm>
            <a:off x="905562" y="4037913"/>
            <a:ext cx="4908838" cy="1569660"/>
            <a:chOff x="1250315" y="4483984"/>
            <a:chExt cx="4659777" cy="1408591"/>
          </a:xfrm>
        </p:grpSpPr>
        <p:sp>
          <p:nvSpPr>
            <p:cNvPr id="150" name="Google Shape;150;p16"/>
            <p:cNvSpPr/>
            <p:nvPr/>
          </p:nvSpPr>
          <p:spPr>
            <a:xfrm rot="10800000" flipH="1">
              <a:off x="3025777" y="4483984"/>
              <a:ext cx="1067435" cy="1408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en-US" sz="9600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1" name="Google Shape;151;p16"/>
            <p:cNvGrpSpPr/>
            <p:nvPr/>
          </p:nvGrpSpPr>
          <p:grpSpPr>
            <a:xfrm>
              <a:off x="1250315" y="5468619"/>
              <a:ext cx="4659777" cy="1"/>
              <a:chOff x="1250315" y="5468619"/>
              <a:chExt cx="4659777" cy="1"/>
            </a:xfrm>
          </p:grpSpPr>
          <p:cxnSp>
            <p:nvCxnSpPr>
              <p:cNvPr id="152" name="Google Shape;152;p16"/>
              <p:cNvCxnSpPr/>
              <p:nvPr/>
            </p:nvCxnSpPr>
            <p:spPr>
              <a:xfrm>
                <a:off x="1250315" y="5468619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3" name="Google Shape;153;p16"/>
              <p:cNvCxnSpPr/>
              <p:nvPr/>
            </p:nvCxnSpPr>
            <p:spPr>
              <a:xfrm>
                <a:off x="3981597" y="546862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154" name="Google Shape;154;p16"/>
          <p:cNvSpPr/>
          <p:nvPr/>
        </p:nvSpPr>
        <p:spPr>
          <a:xfrm>
            <a:off x="753535" y="2280873"/>
            <a:ext cx="5380672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Thu nhập bình quân đầu người tăng dẫn đến nhu cầu giải trí như cắm trại của người dân tăng cao.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Dù vui chơi giải trí nhưng chúng ta nhất định không được quên những quy tắc an toàn cháy nổ nhé</a:t>
            </a:r>
            <a:endParaRPr/>
          </a:p>
        </p:txBody>
      </p:sp>
      <p:sp>
        <p:nvSpPr>
          <p:cNvPr id="161" name="Google Shape;161;p16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  <p:sp>
        <p:nvSpPr>
          <p:cNvPr id="162" name="Google Shape;162;p16"/>
          <p:cNvSpPr txBox="1"/>
          <p:nvPr/>
        </p:nvSpPr>
        <p:spPr>
          <a:xfrm>
            <a:off x="905562" y="117691"/>
            <a:ext cx="8576400" cy="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Sử</a:t>
            </a:r>
            <a:r>
              <a:rPr lang="en-US" sz="27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dụng</a:t>
            </a:r>
            <a:r>
              <a:rPr lang="en-US" sz="27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khu</a:t>
            </a:r>
            <a:r>
              <a:rPr lang="en-US" sz="27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cắm</a:t>
            </a:r>
            <a:r>
              <a:rPr lang="en-US" sz="27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trại</a:t>
            </a:r>
            <a:r>
              <a:rPr lang="en-US" sz="27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an </a:t>
            </a:r>
            <a:r>
              <a:rPr lang="en-US" sz="27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toàn</a:t>
            </a:r>
            <a:endParaRPr lang="en-US" sz="2700" dirty="0">
              <a:solidFill>
                <a:srgbClr val="002060"/>
              </a:solidFill>
            </a:endParaRPr>
          </a:p>
        </p:txBody>
      </p:sp>
      <p:sp>
        <p:nvSpPr>
          <p:cNvPr id="24" name="직사각형 1">
            <a:extLst>
              <a:ext uri="{FF2B5EF4-FFF2-40B4-BE49-F238E27FC236}">
                <a16:creationId xmlns:a16="http://schemas.microsoft.com/office/drawing/2014/main" id="{5B99C11A-1945-4E12-ADF5-6D3D856CE29B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12">
            <a:extLst>
              <a:ext uri="{FF2B5EF4-FFF2-40B4-BE49-F238E27FC236}">
                <a16:creationId xmlns:a16="http://schemas.microsoft.com/office/drawing/2014/main" id="{BA92D97A-6535-4172-ABFE-BDEE359E7E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51C8B456-CE07-4909-AC3A-C578A964F8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709050"/>
            <a:ext cx="1427928" cy="562106"/>
          </a:xfrm>
          <a:prstGeom prst="rect">
            <a:avLst/>
          </a:prstGeom>
        </p:spPr>
      </p:pic>
      <p:grpSp>
        <p:nvGrpSpPr>
          <p:cNvPr id="27" name="그룹 26"/>
          <p:cNvGrpSpPr/>
          <p:nvPr/>
        </p:nvGrpSpPr>
        <p:grpSpPr>
          <a:xfrm>
            <a:off x="5717106" y="5611499"/>
            <a:ext cx="4075614" cy="1192107"/>
            <a:chOff x="5717106" y="5611499"/>
            <a:chExt cx="4075614" cy="1192107"/>
          </a:xfrm>
        </p:grpSpPr>
        <p:pic>
          <p:nvPicPr>
            <p:cNvPr id="28" name="Google Shape;99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686255" y="5890607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100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540795" y="5888931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101;p1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894741" y="5879324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102;p13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" name="직사각형 31"/>
            <p:cNvSpPr/>
            <p:nvPr/>
          </p:nvSpPr>
          <p:spPr>
            <a:xfrm>
              <a:off x="8338908" y="6514321"/>
              <a:ext cx="145381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ko-KR" sz="1100" b="1" dirty="0">
                  <a:solidFill>
                    <a:srgbClr val="005A8D"/>
                  </a:solidFill>
                  <a:latin typeface="+mj-ea"/>
                  <a:ea typeface="+mj-ea"/>
                </a:rPr>
                <a:t>người nước ngoài</a:t>
              </a:r>
              <a:endParaRPr lang="ko-KR" altLang="en-US" sz="1100" b="1" dirty="0">
                <a:solidFill>
                  <a:srgbClr val="005A8D"/>
                </a:solidFill>
                <a:latin typeface="+mj-ea"/>
                <a:ea typeface="+mj-ea"/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7309890" y="6532746"/>
              <a:ext cx="110993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ko-KR" sz="1000" b="1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người lớn tuổi</a:t>
              </a:r>
              <a:endParaRPr lang="ko-KR" altLang="en-US" sz="10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6561971" y="6535926"/>
              <a:ext cx="836544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 err="1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phụ</a:t>
              </a:r>
              <a:r>
                <a:rPr lang="en-US" altLang="ko-KR" sz="1000" b="1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 </a:t>
              </a:r>
              <a:r>
                <a:rPr lang="en-US" altLang="ko-KR" sz="1000" b="1" dirty="0" err="1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nữ</a:t>
              </a:r>
              <a:endParaRPr lang="ko-KR" altLang="en-US" sz="10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5717106" y="6538704"/>
              <a:ext cx="984888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ko-KR" sz="10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người tàn tật</a:t>
              </a:r>
              <a:endParaRPr lang="ko-KR" altLang="en-US" sz="10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7800" y="1971694"/>
            <a:ext cx="3974616" cy="36576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/>
        </p:spPr>
      </p:pic>
      <p:sp>
        <p:nvSpPr>
          <p:cNvPr id="169" name="Google Shape;169;p17"/>
          <p:cNvSpPr/>
          <p:nvPr/>
        </p:nvSpPr>
        <p:spPr>
          <a:xfrm>
            <a:off x="5223331" y="2543041"/>
            <a:ext cx="4300180" cy="454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Những tai nạn thường xảy ra khi cắm trại</a:t>
            </a:r>
            <a:endParaRPr sz="18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7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</a:t>
            </a:r>
            <a:endParaRPr/>
          </a:p>
        </p:txBody>
      </p:sp>
      <p:sp>
        <p:nvSpPr>
          <p:cNvPr id="179" name="Google Shape;179;p17"/>
          <p:cNvSpPr/>
          <p:nvPr/>
        </p:nvSpPr>
        <p:spPr>
          <a:xfrm>
            <a:off x="5307221" y="3082635"/>
            <a:ext cx="4300180" cy="217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1.  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Trúng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độc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gas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khi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sử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dụng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thiết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bị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sưởi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lều</a:t>
            </a:r>
            <a:endParaRPr lang="vi-VN" sz="1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2.  </a:t>
            </a:r>
            <a:r>
              <a:rPr lang="vi-VN" sz="14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vi-VN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Trượt chân khi cắm trại trong khe suối</a:t>
            </a:r>
            <a:endParaRPr lang="vi-VN" sz="1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3.  </a:t>
            </a:r>
            <a:r>
              <a:rPr lang="en-US" sz="14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Hoả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hoạn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khi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đốt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lửa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trại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hoặc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dùng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đồ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điện</a:t>
            </a:r>
            <a:endParaRPr sz="1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4.  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Bị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côn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trùng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hay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muỗi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đốt</a:t>
            </a:r>
            <a:r>
              <a:rPr lang="en-US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직사각형 1">
            <a:extLst>
              <a:ext uri="{FF2B5EF4-FFF2-40B4-BE49-F238E27FC236}">
                <a16:creationId xmlns:a16="http://schemas.microsoft.com/office/drawing/2014/main" id="{5B99C11A-1945-4E12-ADF5-6D3D856CE29B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2">
            <a:extLst>
              <a:ext uri="{FF2B5EF4-FFF2-40B4-BE49-F238E27FC236}">
                <a16:creationId xmlns:a16="http://schemas.microsoft.com/office/drawing/2014/main" id="{BA92D97A-6535-4172-ABFE-BDEE359E7E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51C8B456-CE07-4909-AC3A-C578A964F8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709050"/>
            <a:ext cx="1427928" cy="562106"/>
          </a:xfrm>
          <a:prstGeom prst="rect">
            <a:avLst/>
          </a:prstGeom>
        </p:spPr>
      </p:pic>
      <p:grpSp>
        <p:nvGrpSpPr>
          <p:cNvPr id="18" name="그룹 17"/>
          <p:cNvGrpSpPr/>
          <p:nvPr/>
        </p:nvGrpSpPr>
        <p:grpSpPr>
          <a:xfrm>
            <a:off x="5717106" y="5611499"/>
            <a:ext cx="4075614" cy="1192107"/>
            <a:chOff x="5717106" y="5611499"/>
            <a:chExt cx="4075614" cy="1192107"/>
          </a:xfrm>
        </p:grpSpPr>
        <p:pic>
          <p:nvPicPr>
            <p:cNvPr id="19" name="Google Shape;99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686255" y="5890607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100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540795" y="5888931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101;p1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894741" y="5879324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102;p13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직사각형 22"/>
            <p:cNvSpPr/>
            <p:nvPr/>
          </p:nvSpPr>
          <p:spPr>
            <a:xfrm>
              <a:off x="8338908" y="6514321"/>
              <a:ext cx="145381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ko-KR" sz="1100" b="1" dirty="0">
                  <a:solidFill>
                    <a:srgbClr val="005A8D"/>
                  </a:solidFill>
                  <a:latin typeface="+mj-ea"/>
                  <a:ea typeface="+mj-ea"/>
                </a:rPr>
                <a:t>người nước ngoài</a:t>
              </a:r>
              <a:endParaRPr lang="ko-KR" altLang="en-US" sz="1100" b="1" dirty="0">
                <a:solidFill>
                  <a:srgbClr val="005A8D"/>
                </a:solidFill>
                <a:latin typeface="+mj-ea"/>
                <a:ea typeface="+mj-ea"/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7309890" y="6532746"/>
              <a:ext cx="110993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ko-KR" sz="1000" b="1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người lớn tuổi</a:t>
              </a:r>
              <a:endParaRPr lang="ko-KR" altLang="en-US" sz="10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6561971" y="6535926"/>
              <a:ext cx="836544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 err="1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phụ</a:t>
              </a:r>
              <a:r>
                <a:rPr lang="en-US" altLang="ko-KR" sz="1000" b="1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 </a:t>
              </a:r>
              <a:r>
                <a:rPr lang="en-US" altLang="ko-KR" sz="1000" b="1" dirty="0" err="1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nữ</a:t>
              </a:r>
              <a:endParaRPr lang="ko-KR" altLang="en-US" sz="10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5717106" y="6538704"/>
              <a:ext cx="984888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ko-KR" sz="10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người tàn tật</a:t>
              </a:r>
              <a:endParaRPr lang="ko-KR" altLang="en-US" sz="10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27" name="Google Shape;142;p16"/>
          <p:cNvSpPr/>
          <p:nvPr/>
        </p:nvSpPr>
        <p:spPr>
          <a:xfrm>
            <a:off x="418216" y="319512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162;p16"/>
          <p:cNvSpPr txBox="1"/>
          <p:nvPr/>
        </p:nvSpPr>
        <p:spPr>
          <a:xfrm>
            <a:off x="905562" y="117691"/>
            <a:ext cx="8576400" cy="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Sử</a:t>
            </a:r>
            <a:r>
              <a:rPr lang="en-US" sz="27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dụng</a:t>
            </a:r>
            <a:r>
              <a:rPr lang="en-US" sz="27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khu</a:t>
            </a:r>
            <a:r>
              <a:rPr lang="en-US" sz="27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cắm</a:t>
            </a:r>
            <a:r>
              <a:rPr lang="en-US" sz="27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trại</a:t>
            </a:r>
            <a:r>
              <a:rPr lang="en-US" sz="27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an </a:t>
            </a:r>
            <a:r>
              <a:rPr lang="en-US" sz="27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toàn</a:t>
            </a:r>
            <a:endParaRPr sz="2700" dirty="0">
              <a:solidFill>
                <a:srgbClr val="002060"/>
              </a:solidFill>
            </a:endParaRPr>
          </a:p>
        </p:txBody>
      </p:sp>
      <p:sp>
        <p:nvSpPr>
          <p:cNvPr id="32" name="다이아몬드 31">
            <a:extLst>
              <a:ext uri="{FF2B5EF4-FFF2-40B4-BE49-F238E27FC236}">
                <a16:creationId xmlns:a16="http://schemas.microsoft.com/office/drawing/2014/main" id="{06D53381-969A-4B6F-9B4A-8E53D9C6E6C6}"/>
              </a:ext>
            </a:extLst>
          </p:cNvPr>
          <p:cNvSpPr/>
          <p:nvPr/>
        </p:nvSpPr>
        <p:spPr>
          <a:xfrm>
            <a:off x="5042649" y="2711560"/>
            <a:ext cx="225594" cy="225594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6431" y="2001583"/>
            <a:ext cx="3146366" cy="1968738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186" name="Google Shape;186;p18"/>
          <p:cNvSpPr/>
          <p:nvPr/>
        </p:nvSpPr>
        <p:spPr>
          <a:xfrm>
            <a:off x="4769650" y="2153375"/>
            <a:ext cx="43215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1. Đến khu cắm trại đã được đăng kí</a:t>
            </a:r>
            <a:endParaRPr sz="2000"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3049" y="4079343"/>
            <a:ext cx="3146365" cy="1968738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194" name="Google Shape;194;p18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</a:t>
            </a:r>
            <a:endParaRPr/>
          </a:p>
        </p:txBody>
      </p:sp>
      <p:sp>
        <p:nvSpPr>
          <p:cNvPr id="195" name="Google Shape;195;p18"/>
          <p:cNvSpPr/>
          <p:nvPr/>
        </p:nvSpPr>
        <p:spPr>
          <a:xfrm>
            <a:off x="2012139" y="1177226"/>
            <a:ext cx="610980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Cần</a:t>
            </a:r>
            <a:r>
              <a:rPr lang="en-US" sz="2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chuẩn</a:t>
            </a:r>
            <a:r>
              <a:rPr lang="en-US" sz="2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bị</a:t>
            </a:r>
            <a:r>
              <a:rPr lang="en-US" sz="2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-US" sz="2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buổi</a:t>
            </a:r>
            <a:r>
              <a:rPr lang="en-US" sz="2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cắm</a:t>
            </a:r>
            <a:r>
              <a:rPr lang="en-US" sz="2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trại</a:t>
            </a:r>
            <a:r>
              <a:rPr lang="en-US" sz="2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an </a:t>
            </a:r>
            <a:r>
              <a:rPr lang="en-US" sz="24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toàn</a:t>
            </a:r>
            <a:r>
              <a:rPr lang="en-US" sz="2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600" dirty="0"/>
          </a:p>
        </p:txBody>
      </p:sp>
      <p:sp>
        <p:nvSpPr>
          <p:cNvPr id="196" name="Google Shape;196;p18"/>
          <p:cNvSpPr/>
          <p:nvPr/>
        </p:nvSpPr>
        <p:spPr>
          <a:xfrm>
            <a:off x="4769650" y="2832229"/>
            <a:ext cx="4754400" cy="25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Số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khu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cắm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trại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đã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đăng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ký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trên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toàn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quốc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hơn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2200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khu</a:t>
            </a: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rất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nhiều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khu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cắm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trại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bất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hợp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pháp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nên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chúng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thể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kiểm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trên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trang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Gocamping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hiệp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hội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du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lịch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HQ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kiểm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직사각형 1">
            <a:extLst>
              <a:ext uri="{FF2B5EF4-FFF2-40B4-BE49-F238E27FC236}">
                <a16:creationId xmlns:a16="http://schemas.microsoft.com/office/drawing/2014/main" id="{5B99C11A-1945-4E12-ADF5-6D3D856CE29B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2">
            <a:extLst>
              <a:ext uri="{FF2B5EF4-FFF2-40B4-BE49-F238E27FC236}">
                <a16:creationId xmlns:a16="http://schemas.microsoft.com/office/drawing/2014/main" id="{BA92D97A-6535-4172-ABFE-BDEE359E7E7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51C8B456-CE07-4909-AC3A-C578A964F8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709050"/>
            <a:ext cx="1427928" cy="562106"/>
          </a:xfrm>
          <a:prstGeom prst="rect">
            <a:avLst/>
          </a:prstGeom>
        </p:spPr>
      </p:pic>
      <p:grpSp>
        <p:nvGrpSpPr>
          <p:cNvPr id="20" name="그룹 19"/>
          <p:cNvGrpSpPr/>
          <p:nvPr/>
        </p:nvGrpSpPr>
        <p:grpSpPr>
          <a:xfrm>
            <a:off x="5717106" y="5611499"/>
            <a:ext cx="4075614" cy="1192107"/>
            <a:chOff x="5717106" y="5611499"/>
            <a:chExt cx="4075614" cy="1192107"/>
          </a:xfrm>
        </p:grpSpPr>
        <p:pic>
          <p:nvPicPr>
            <p:cNvPr id="21" name="Google Shape;99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686255" y="5890607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100;p1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540795" y="5888931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101;p13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894741" y="5879324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102;p13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직사각형 24"/>
            <p:cNvSpPr/>
            <p:nvPr/>
          </p:nvSpPr>
          <p:spPr>
            <a:xfrm>
              <a:off x="8338908" y="6514321"/>
              <a:ext cx="145381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ko-KR" sz="1100" b="1" dirty="0">
                  <a:solidFill>
                    <a:srgbClr val="005A8D"/>
                  </a:solidFill>
                  <a:latin typeface="+mj-ea"/>
                  <a:ea typeface="+mj-ea"/>
                </a:rPr>
                <a:t>người nước ngoài</a:t>
              </a:r>
              <a:endParaRPr lang="ko-KR" altLang="en-US" sz="1100" b="1" dirty="0">
                <a:solidFill>
                  <a:srgbClr val="005A8D"/>
                </a:solidFill>
                <a:latin typeface="+mj-ea"/>
                <a:ea typeface="+mj-ea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7309890" y="6532746"/>
              <a:ext cx="110993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ko-KR" sz="1000" b="1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người lớn tuổi</a:t>
              </a:r>
              <a:endParaRPr lang="ko-KR" altLang="en-US" sz="10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6561971" y="6535926"/>
              <a:ext cx="836544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 err="1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phụ</a:t>
              </a:r>
              <a:r>
                <a:rPr lang="en-US" altLang="ko-KR" sz="1000" b="1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 </a:t>
              </a:r>
              <a:r>
                <a:rPr lang="en-US" altLang="ko-KR" sz="1000" b="1" dirty="0" err="1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nữ</a:t>
              </a:r>
              <a:endParaRPr lang="ko-KR" altLang="en-US" sz="10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5717106" y="6538704"/>
              <a:ext cx="984888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ko-KR" sz="10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người tàn tật</a:t>
              </a:r>
              <a:endParaRPr lang="ko-KR" altLang="en-US" sz="10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29" name="Google Shape;142;p16"/>
          <p:cNvSpPr/>
          <p:nvPr/>
        </p:nvSpPr>
        <p:spPr>
          <a:xfrm>
            <a:off x="418216" y="319512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162;p16"/>
          <p:cNvSpPr txBox="1"/>
          <p:nvPr/>
        </p:nvSpPr>
        <p:spPr>
          <a:xfrm>
            <a:off x="905562" y="117691"/>
            <a:ext cx="8576400" cy="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Sử</a:t>
            </a:r>
            <a:r>
              <a:rPr lang="en-US" sz="27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dụng</a:t>
            </a:r>
            <a:r>
              <a:rPr lang="en-US" sz="27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khu</a:t>
            </a:r>
            <a:r>
              <a:rPr lang="en-US" sz="27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cắm</a:t>
            </a:r>
            <a:r>
              <a:rPr lang="en-US" sz="27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trại</a:t>
            </a:r>
            <a:r>
              <a:rPr lang="en-US" sz="27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an </a:t>
            </a:r>
            <a:r>
              <a:rPr lang="en-US" sz="27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toàn</a:t>
            </a:r>
            <a:endParaRPr sz="2700" dirty="0">
              <a:solidFill>
                <a:srgbClr val="002060"/>
              </a:solidFill>
            </a:endParaRPr>
          </a:p>
        </p:txBody>
      </p:sp>
      <p:sp>
        <p:nvSpPr>
          <p:cNvPr id="31" name="다이아몬드 30">
            <a:extLst>
              <a:ext uri="{FF2B5EF4-FFF2-40B4-BE49-F238E27FC236}">
                <a16:creationId xmlns:a16="http://schemas.microsoft.com/office/drawing/2014/main" id="{44FAB71A-7C58-4ADD-A355-4EFF23A8C05C}"/>
              </a:ext>
            </a:extLst>
          </p:cNvPr>
          <p:cNvSpPr/>
          <p:nvPr/>
        </p:nvSpPr>
        <p:spPr>
          <a:xfrm>
            <a:off x="4599319" y="3093424"/>
            <a:ext cx="170331" cy="170331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다이아몬드 32">
            <a:extLst>
              <a:ext uri="{FF2B5EF4-FFF2-40B4-BE49-F238E27FC236}">
                <a16:creationId xmlns:a16="http://schemas.microsoft.com/office/drawing/2014/main" id="{8EE8568E-38CD-4958-8B68-3CDA101C3FE3}"/>
              </a:ext>
            </a:extLst>
          </p:cNvPr>
          <p:cNvSpPr/>
          <p:nvPr/>
        </p:nvSpPr>
        <p:spPr>
          <a:xfrm>
            <a:off x="4599318" y="4538933"/>
            <a:ext cx="170331" cy="170331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다이아몬드 31">
            <a:extLst>
              <a:ext uri="{FF2B5EF4-FFF2-40B4-BE49-F238E27FC236}">
                <a16:creationId xmlns:a16="http://schemas.microsoft.com/office/drawing/2014/main" id="{EF431044-02AB-4E67-B0F3-2260C61F1887}"/>
              </a:ext>
            </a:extLst>
          </p:cNvPr>
          <p:cNvSpPr/>
          <p:nvPr/>
        </p:nvSpPr>
        <p:spPr>
          <a:xfrm>
            <a:off x="1730244" y="1401689"/>
            <a:ext cx="281895" cy="281895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spd="med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8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9"/>
          <p:cNvSpPr/>
          <p:nvPr/>
        </p:nvSpPr>
        <p:spPr>
          <a:xfrm>
            <a:off x="418216" y="319512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9"/>
          <p:cNvSpPr/>
          <p:nvPr/>
        </p:nvSpPr>
        <p:spPr>
          <a:xfrm>
            <a:off x="1001422" y="70822"/>
            <a:ext cx="6188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802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7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Khu</a:t>
            </a:r>
            <a:r>
              <a:rPr lang="en-US" sz="27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cắm</a:t>
            </a:r>
            <a:r>
              <a:rPr lang="en-US" sz="27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trại</a:t>
            </a:r>
            <a:r>
              <a:rPr lang="en-US" sz="27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an </a:t>
            </a:r>
            <a:r>
              <a:rPr lang="en-US" sz="27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toàn</a:t>
            </a:r>
            <a:endParaRPr lang="en-US" sz="2700" dirty="0">
              <a:solidFill>
                <a:srgbClr val="002060"/>
              </a:solidFill>
            </a:endParaRPr>
          </a:p>
        </p:txBody>
      </p:sp>
      <p:pic>
        <p:nvPicPr>
          <p:cNvPr id="206" name="Google Shape;20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369" y="2299091"/>
            <a:ext cx="3313139" cy="2957117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/>
        </p:spPr>
      </p:pic>
      <p:sp>
        <p:nvSpPr>
          <p:cNvPr id="213" name="Google Shape;213;p19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</a:t>
            </a:r>
            <a:endParaRPr/>
          </a:p>
        </p:txBody>
      </p:sp>
      <p:sp>
        <p:nvSpPr>
          <p:cNvPr id="214" name="Google Shape;214;p19"/>
          <p:cNvSpPr/>
          <p:nvPr/>
        </p:nvSpPr>
        <p:spPr>
          <a:xfrm>
            <a:off x="2163772" y="1422576"/>
            <a:ext cx="674580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Cần</a:t>
            </a:r>
            <a:r>
              <a:rPr lang="en-US" sz="2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chuẩn</a:t>
            </a:r>
            <a:r>
              <a:rPr lang="en-US" sz="2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bị</a:t>
            </a:r>
            <a:r>
              <a:rPr lang="en-US" sz="2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-US" sz="2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buổi</a:t>
            </a:r>
            <a:r>
              <a:rPr lang="en-US" sz="2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cắm</a:t>
            </a:r>
            <a:r>
              <a:rPr lang="en-US" sz="2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trại</a:t>
            </a:r>
            <a:r>
              <a:rPr lang="en-US" sz="2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an </a:t>
            </a:r>
            <a:r>
              <a:rPr lang="en-US" sz="24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toàn</a:t>
            </a:r>
            <a:r>
              <a:rPr lang="en-US" sz="2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600" dirty="0"/>
          </a:p>
        </p:txBody>
      </p:sp>
      <p:sp>
        <p:nvSpPr>
          <p:cNvPr id="215" name="Google Shape;215;p19"/>
          <p:cNvSpPr/>
          <p:nvPr/>
        </p:nvSpPr>
        <p:spPr>
          <a:xfrm>
            <a:off x="4327229" y="2432074"/>
            <a:ext cx="5111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0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Chuẩn</a:t>
            </a:r>
            <a:r>
              <a:rPr lang="en-US" sz="20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bị</a:t>
            </a:r>
            <a:r>
              <a:rPr lang="en-US" sz="20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cẩn</a:t>
            </a:r>
            <a:r>
              <a:rPr lang="en-US" sz="20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thận,kiểm</a:t>
            </a:r>
            <a:r>
              <a:rPr lang="en-US" sz="20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tra</a:t>
            </a:r>
            <a:r>
              <a:rPr lang="en-US" sz="20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thời</a:t>
            </a:r>
            <a:r>
              <a:rPr lang="en-US" sz="20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tiết</a:t>
            </a:r>
            <a:r>
              <a:rPr lang="en-US" sz="20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20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địa</a:t>
            </a:r>
            <a:r>
              <a:rPr lang="en-US" sz="20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hình</a:t>
            </a:r>
            <a:endParaRPr sz="2000" b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9"/>
          <p:cNvSpPr/>
          <p:nvPr/>
        </p:nvSpPr>
        <p:spPr>
          <a:xfrm>
            <a:off x="4327229" y="3455444"/>
            <a:ext cx="522870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Sử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dụng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thuốc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xịt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côn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trùng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hội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theo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đúng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liều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lượng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không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ảnh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hưởng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đến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không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khí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xung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quanh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Khi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đốt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lửa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trại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cần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phun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nước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xung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quanh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trước</a:t>
            </a: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Kiểm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vị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trí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bình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chữa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cháy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khu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cắm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trại</a:t>
            </a: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직사각형 1">
            <a:extLst>
              <a:ext uri="{FF2B5EF4-FFF2-40B4-BE49-F238E27FC236}">
                <a16:creationId xmlns:a16="http://schemas.microsoft.com/office/drawing/2014/main" id="{5B99C11A-1945-4E12-ADF5-6D3D856CE29B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2">
            <a:extLst>
              <a:ext uri="{FF2B5EF4-FFF2-40B4-BE49-F238E27FC236}">
                <a16:creationId xmlns:a16="http://schemas.microsoft.com/office/drawing/2014/main" id="{BA92D97A-6535-4172-ABFE-BDEE359E7E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51C8B456-CE07-4909-AC3A-C578A964F8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709050"/>
            <a:ext cx="1427928" cy="562106"/>
          </a:xfrm>
          <a:prstGeom prst="rect">
            <a:avLst/>
          </a:prstGeom>
        </p:spPr>
      </p:pic>
      <p:grpSp>
        <p:nvGrpSpPr>
          <p:cNvPr id="19" name="그룹 18"/>
          <p:cNvGrpSpPr/>
          <p:nvPr/>
        </p:nvGrpSpPr>
        <p:grpSpPr>
          <a:xfrm>
            <a:off x="5717106" y="5611499"/>
            <a:ext cx="4075614" cy="1192107"/>
            <a:chOff x="5717106" y="5611499"/>
            <a:chExt cx="4075614" cy="1192107"/>
          </a:xfrm>
        </p:grpSpPr>
        <p:pic>
          <p:nvPicPr>
            <p:cNvPr id="20" name="Google Shape;99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686255" y="5890607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100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540795" y="5888931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101;p1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894741" y="5879324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102;p13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직사각형 23"/>
            <p:cNvSpPr/>
            <p:nvPr/>
          </p:nvSpPr>
          <p:spPr>
            <a:xfrm>
              <a:off x="8338908" y="6514321"/>
              <a:ext cx="145381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ko-KR" sz="1100" b="1" dirty="0">
                  <a:solidFill>
                    <a:srgbClr val="005A8D"/>
                  </a:solidFill>
                  <a:latin typeface="+mj-ea"/>
                  <a:ea typeface="+mj-ea"/>
                </a:rPr>
                <a:t>người nước ngoài</a:t>
              </a:r>
              <a:endParaRPr lang="ko-KR" altLang="en-US" sz="1100" b="1" dirty="0">
                <a:solidFill>
                  <a:srgbClr val="005A8D"/>
                </a:solidFill>
                <a:latin typeface="+mj-ea"/>
                <a:ea typeface="+mj-ea"/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7309890" y="6532746"/>
              <a:ext cx="110993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ko-KR" sz="1000" b="1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người lớn tuổi</a:t>
              </a:r>
              <a:endParaRPr lang="ko-KR" altLang="en-US" sz="10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6561971" y="6535926"/>
              <a:ext cx="836544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 err="1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phụ</a:t>
              </a:r>
              <a:r>
                <a:rPr lang="en-US" altLang="ko-KR" sz="1000" b="1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 </a:t>
              </a:r>
              <a:r>
                <a:rPr lang="en-US" altLang="ko-KR" sz="1000" b="1" dirty="0" err="1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nữ</a:t>
              </a:r>
              <a:endParaRPr lang="ko-KR" altLang="en-US" sz="10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5717106" y="6538704"/>
              <a:ext cx="984888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ko-KR" sz="10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người tàn tật</a:t>
              </a:r>
              <a:endParaRPr lang="ko-KR" altLang="en-US" sz="10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28" name="다이아몬드 27">
            <a:extLst>
              <a:ext uri="{FF2B5EF4-FFF2-40B4-BE49-F238E27FC236}">
                <a16:creationId xmlns:a16="http://schemas.microsoft.com/office/drawing/2014/main" id="{B6316D3E-3606-49CB-80E5-FF470E1B52DE}"/>
              </a:ext>
            </a:extLst>
          </p:cNvPr>
          <p:cNvSpPr/>
          <p:nvPr/>
        </p:nvSpPr>
        <p:spPr>
          <a:xfrm>
            <a:off x="1916477" y="1682008"/>
            <a:ext cx="211435" cy="211435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다이아몬드 28">
            <a:extLst>
              <a:ext uri="{FF2B5EF4-FFF2-40B4-BE49-F238E27FC236}">
                <a16:creationId xmlns:a16="http://schemas.microsoft.com/office/drawing/2014/main" id="{062D0CA8-37B6-48E5-8AD9-8BBDE557DD70}"/>
              </a:ext>
            </a:extLst>
          </p:cNvPr>
          <p:cNvSpPr/>
          <p:nvPr/>
        </p:nvSpPr>
        <p:spPr>
          <a:xfrm>
            <a:off x="4063745" y="3625805"/>
            <a:ext cx="263484" cy="263484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spd="med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8" y="-2278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0"/>
          <p:cNvSpPr/>
          <p:nvPr/>
        </p:nvSpPr>
        <p:spPr>
          <a:xfrm>
            <a:off x="843106" y="1367820"/>
            <a:ext cx="56325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Cần</a:t>
            </a:r>
            <a:r>
              <a:rPr lang="en-U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chuẩn</a:t>
            </a:r>
            <a:r>
              <a:rPr lang="en-U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bị</a:t>
            </a:r>
            <a:r>
              <a:rPr lang="en-U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gì</a:t>
            </a:r>
            <a:r>
              <a:rPr lang="en-U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-U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có</a:t>
            </a:r>
            <a:r>
              <a:rPr lang="en-U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buổi</a:t>
            </a:r>
            <a:r>
              <a:rPr lang="en-U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cắm</a:t>
            </a:r>
            <a:r>
              <a:rPr lang="en-U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trại</a:t>
            </a:r>
            <a:r>
              <a:rPr lang="en-U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an </a:t>
            </a:r>
            <a:r>
              <a:rPr lang="en-US" sz="20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toàn</a:t>
            </a:r>
            <a:r>
              <a:rPr lang="en-U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Google Shape;22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299" y="2101383"/>
            <a:ext cx="2812877" cy="1971138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224" name="Google Shape;224;p20"/>
          <p:cNvSpPr/>
          <p:nvPr/>
        </p:nvSpPr>
        <p:spPr>
          <a:xfrm>
            <a:off x="4125567" y="2767524"/>
            <a:ext cx="5365032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Nghiêm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cấm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không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nấu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ăn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hay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đốt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lửa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lều</a:t>
            </a:r>
            <a:endParaRPr sz="16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Khi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nấu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ăn,nếu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sử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dụng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nồi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hoặc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chảo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quá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lớn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trên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bếp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gas du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lịch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thể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gây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áp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lực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lên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bình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gas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gây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cháy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nổ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Kiểm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kĩ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xung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quanh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dấu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hiệu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hoả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hoạn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trước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khi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đi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ngủ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Tránh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tầm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tay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trẻ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nhỏ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khi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đốt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lửa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trại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hay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dùng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lửa</a:t>
            </a:r>
            <a:endParaRPr sz="1600" dirty="0"/>
          </a:p>
        </p:txBody>
      </p:sp>
      <p:sp>
        <p:nvSpPr>
          <p:cNvPr id="231" name="Google Shape;231;p20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</a:t>
            </a:r>
            <a:endParaRPr/>
          </a:p>
        </p:txBody>
      </p:sp>
      <p:pic>
        <p:nvPicPr>
          <p:cNvPr id="234" name="Google Shape;234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9688" y="4225504"/>
            <a:ext cx="2812877" cy="1971138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16" name="직사각형 1">
            <a:extLst>
              <a:ext uri="{FF2B5EF4-FFF2-40B4-BE49-F238E27FC236}">
                <a16:creationId xmlns:a16="http://schemas.microsoft.com/office/drawing/2014/main" id="{5B99C11A-1945-4E12-ADF5-6D3D856CE29B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2">
            <a:extLst>
              <a:ext uri="{FF2B5EF4-FFF2-40B4-BE49-F238E27FC236}">
                <a16:creationId xmlns:a16="http://schemas.microsoft.com/office/drawing/2014/main" id="{BA92D97A-6535-4172-ABFE-BDEE359E7E7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51C8B456-CE07-4909-AC3A-C578A964F8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709050"/>
            <a:ext cx="1427928" cy="562106"/>
          </a:xfrm>
          <a:prstGeom prst="rect">
            <a:avLst/>
          </a:prstGeom>
        </p:spPr>
      </p:pic>
      <p:grpSp>
        <p:nvGrpSpPr>
          <p:cNvPr id="19" name="그룹 18"/>
          <p:cNvGrpSpPr/>
          <p:nvPr/>
        </p:nvGrpSpPr>
        <p:grpSpPr>
          <a:xfrm>
            <a:off x="5717106" y="5611499"/>
            <a:ext cx="4075614" cy="1192107"/>
            <a:chOff x="5717106" y="5611499"/>
            <a:chExt cx="4075614" cy="1192107"/>
          </a:xfrm>
        </p:grpSpPr>
        <p:pic>
          <p:nvPicPr>
            <p:cNvPr id="20" name="Google Shape;99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686255" y="5890607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100;p1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540795" y="5888931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101;p13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894741" y="5879324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102;p13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직사각형 23"/>
            <p:cNvSpPr/>
            <p:nvPr/>
          </p:nvSpPr>
          <p:spPr>
            <a:xfrm>
              <a:off x="8338908" y="6514321"/>
              <a:ext cx="145381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ko-KR" sz="1100" b="1" dirty="0">
                  <a:solidFill>
                    <a:srgbClr val="005A8D"/>
                  </a:solidFill>
                  <a:latin typeface="+mj-ea"/>
                  <a:ea typeface="+mj-ea"/>
                </a:rPr>
                <a:t>người nước ngoài</a:t>
              </a:r>
              <a:endParaRPr lang="ko-KR" altLang="en-US" sz="1100" b="1" dirty="0">
                <a:solidFill>
                  <a:srgbClr val="005A8D"/>
                </a:solidFill>
                <a:latin typeface="+mj-ea"/>
                <a:ea typeface="+mj-ea"/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7309890" y="6532746"/>
              <a:ext cx="110993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ko-KR" sz="1000" b="1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người lớn tuổi</a:t>
              </a:r>
              <a:endParaRPr lang="ko-KR" altLang="en-US" sz="10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6561971" y="6535926"/>
              <a:ext cx="836544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 err="1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phụ</a:t>
              </a:r>
              <a:r>
                <a:rPr lang="en-US" altLang="ko-KR" sz="1000" b="1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 </a:t>
              </a:r>
              <a:r>
                <a:rPr lang="en-US" altLang="ko-KR" sz="1000" b="1" dirty="0" err="1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nữ</a:t>
              </a:r>
              <a:endParaRPr lang="ko-KR" altLang="en-US" sz="10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5717106" y="6538704"/>
              <a:ext cx="984888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ko-KR" sz="10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người tàn tật</a:t>
              </a:r>
              <a:endParaRPr lang="ko-KR" altLang="en-US" sz="10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28" name="Google Shape;204;p19"/>
          <p:cNvSpPr/>
          <p:nvPr/>
        </p:nvSpPr>
        <p:spPr>
          <a:xfrm>
            <a:off x="418216" y="319512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05;p19"/>
          <p:cNvSpPr/>
          <p:nvPr/>
        </p:nvSpPr>
        <p:spPr>
          <a:xfrm>
            <a:off x="1001422" y="70822"/>
            <a:ext cx="6188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802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7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Khu</a:t>
            </a:r>
            <a:r>
              <a:rPr lang="en-US" sz="27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cắm</a:t>
            </a:r>
            <a:r>
              <a:rPr lang="en-US" sz="27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trại</a:t>
            </a:r>
            <a:r>
              <a:rPr lang="en-US" sz="27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an </a:t>
            </a:r>
            <a:r>
              <a:rPr lang="en-US" sz="27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toàn</a:t>
            </a:r>
            <a:endParaRPr sz="2700" dirty="0">
              <a:solidFill>
                <a:srgbClr val="002060"/>
              </a:solidFill>
            </a:endParaRPr>
          </a:p>
        </p:txBody>
      </p:sp>
      <p:sp>
        <p:nvSpPr>
          <p:cNvPr id="31" name="다이아몬드 30">
            <a:extLst>
              <a:ext uri="{FF2B5EF4-FFF2-40B4-BE49-F238E27FC236}">
                <a16:creationId xmlns:a16="http://schemas.microsoft.com/office/drawing/2014/main" id="{EF66089E-5D35-46B1-A06B-7E34B4BBF50F}"/>
              </a:ext>
            </a:extLst>
          </p:cNvPr>
          <p:cNvSpPr/>
          <p:nvPr/>
        </p:nvSpPr>
        <p:spPr>
          <a:xfrm>
            <a:off x="4099248" y="3045513"/>
            <a:ext cx="170331" cy="170331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다이아몬드 32">
            <a:extLst>
              <a:ext uri="{FF2B5EF4-FFF2-40B4-BE49-F238E27FC236}">
                <a16:creationId xmlns:a16="http://schemas.microsoft.com/office/drawing/2014/main" id="{328064FD-C629-4980-9A2B-E958BCAAD702}"/>
              </a:ext>
            </a:extLst>
          </p:cNvPr>
          <p:cNvSpPr/>
          <p:nvPr/>
        </p:nvSpPr>
        <p:spPr>
          <a:xfrm>
            <a:off x="4095523" y="4489835"/>
            <a:ext cx="170331" cy="170331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spd="med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71364" y="1413717"/>
            <a:ext cx="4360131" cy="39967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1" name="Google Shape;241;p21"/>
          <p:cNvGrpSpPr/>
          <p:nvPr/>
        </p:nvGrpSpPr>
        <p:grpSpPr>
          <a:xfrm>
            <a:off x="781050" y="1496648"/>
            <a:ext cx="5200808" cy="1568450"/>
            <a:chOff x="1250315" y="1896146"/>
            <a:chExt cx="4806950" cy="1568450"/>
          </a:xfrm>
        </p:grpSpPr>
        <p:sp>
          <p:nvSpPr>
            <p:cNvPr id="242" name="Google Shape;242;p21"/>
            <p:cNvSpPr/>
            <p:nvPr/>
          </p:nvSpPr>
          <p:spPr>
            <a:xfrm>
              <a:off x="3120390" y="1896146"/>
              <a:ext cx="1067435" cy="1568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en-US" sz="9600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3" name="Google Shape;243;p21"/>
            <p:cNvGrpSpPr/>
            <p:nvPr/>
          </p:nvGrpSpPr>
          <p:grpSpPr>
            <a:xfrm>
              <a:off x="1250315" y="2418080"/>
              <a:ext cx="4806950" cy="635"/>
              <a:chOff x="1250315" y="2418080"/>
              <a:chExt cx="4806950" cy="635"/>
            </a:xfrm>
          </p:grpSpPr>
          <p:cxnSp>
            <p:nvCxnSpPr>
              <p:cNvPr id="244" name="Google Shape;244;p21"/>
              <p:cNvCxnSpPr/>
              <p:nvPr/>
            </p:nvCxnSpPr>
            <p:spPr>
              <a:xfrm>
                <a:off x="125031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5" name="Google Shape;245;p21"/>
              <p:cNvCxnSpPr/>
              <p:nvPr/>
            </p:nvCxnSpPr>
            <p:spPr>
              <a:xfrm>
                <a:off x="412813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246" name="Google Shape;246;p21"/>
          <p:cNvGrpSpPr/>
          <p:nvPr/>
        </p:nvGrpSpPr>
        <p:grpSpPr>
          <a:xfrm>
            <a:off x="927378" y="3276005"/>
            <a:ext cx="4908838" cy="1569660"/>
            <a:chOff x="1250315" y="4483984"/>
            <a:chExt cx="4659777" cy="1408591"/>
          </a:xfrm>
        </p:grpSpPr>
        <p:sp>
          <p:nvSpPr>
            <p:cNvPr id="247" name="Google Shape;247;p21"/>
            <p:cNvSpPr/>
            <p:nvPr/>
          </p:nvSpPr>
          <p:spPr>
            <a:xfrm rot="10800000" flipH="1">
              <a:off x="3025777" y="4483984"/>
              <a:ext cx="1067435" cy="1408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en-US" sz="9600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8" name="Google Shape;248;p21"/>
            <p:cNvGrpSpPr/>
            <p:nvPr/>
          </p:nvGrpSpPr>
          <p:grpSpPr>
            <a:xfrm>
              <a:off x="1250315" y="5468619"/>
              <a:ext cx="4659777" cy="1"/>
              <a:chOff x="1250315" y="5468619"/>
              <a:chExt cx="4659777" cy="1"/>
            </a:xfrm>
          </p:grpSpPr>
          <p:cxnSp>
            <p:nvCxnSpPr>
              <p:cNvPr id="249" name="Google Shape;249;p21"/>
              <p:cNvCxnSpPr/>
              <p:nvPr/>
            </p:nvCxnSpPr>
            <p:spPr>
              <a:xfrm>
                <a:off x="1250315" y="5468619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0" name="Google Shape;250;p21"/>
              <p:cNvCxnSpPr/>
              <p:nvPr/>
            </p:nvCxnSpPr>
            <p:spPr>
              <a:xfrm>
                <a:off x="3981597" y="546862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251" name="Google Shape;251;p21"/>
          <p:cNvSpPr/>
          <p:nvPr/>
        </p:nvSpPr>
        <p:spPr>
          <a:xfrm>
            <a:off x="640186" y="2280873"/>
            <a:ext cx="5380672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Hoả hoạn trong khu lửa trại </a:t>
            </a:r>
            <a:b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 thể gây cháy rừng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Vào hôm gió thổi mạnh trời khô</a:t>
            </a:r>
            <a:b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cần đặc biệt chú ý khi sử dụng lửa</a:t>
            </a:r>
            <a:endParaRPr sz="1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1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</a:t>
            </a:r>
            <a:endParaRPr/>
          </a:p>
        </p:txBody>
      </p:sp>
      <p:sp>
        <p:nvSpPr>
          <p:cNvPr id="24" name="직사각형 1">
            <a:extLst>
              <a:ext uri="{FF2B5EF4-FFF2-40B4-BE49-F238E27FC236}">
                <a16:creationId xmlns:a16="http://schemas.microsoft.com/office/drawing/2014/main" id="{5B99C11A-1945-4E12-ADF5-6D3D856CE29B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12">
            <a:extLst>
              <a:ext uri="{FF2B5EF4-FFF2-40B4-BE49-F238E27FC236}">
                <a16:creationId xmlns:a16="http://schemas.microsoft.com/office/drawing/2014/main" id="{BA92D97A-6535-4172-ABFE-BDEE359E7E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51C8B456-CE07-4909-AC3A-C578A964F8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709050"/>
            <a:ext cx="1427928" cy="562106"/>
          </a:xfrm>
          <a:prstGeom prst="rect">
            <a:avLst/>
          </a:prstGeom>
        </p:spPr>
      </p:pic>
      <p:grpSp>
        <p:nvGrpSpPr>
          <p:cNvPr id="27" name="그룹 26"/>
          <p:cNvGrpSpPr/>
          <p:nvPr/>
        </p:nvGrpSpPr>
        <p:grpSpPr>
          <a:xfrm>
            <a:off x="5717106" y="5611499"/>
            <a:ext cx="4075614" cy="1192107"/>
            <a:chOff x="5717106" y="5611499"/>
            <a:chExt cx="4075614" cy="1192107"/>
          </a:xfrm>
        </p:grpSpPr>
        <p:pic>
          <p:nvPicPr>
            <p:cNvPr id="28" name="Google Shape;99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686255" y="5890607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100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540795" y="5888931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101;p1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894741" y="5879324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102;p13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" name="직사각형 31"/>
            <p:cNvSpPr/>
            <p:nvPr/>
          </p:nvSpPr>
          <p:spPr>
            <a:xfrm>
              <a:off x="8338908" y="6514321"/>
              <a:ext cx="145381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ko-KR" sz="1100" b="1" dirty="0">
                  <a:solidFill>
                    <a:srgbClr val="005A8D"/>
                  </a:solidFill>
                  <a:latin typeface="+mj-ea"/>
                  <a:ea typeface="+mj-ea"/>
                </a:rPr>
                <a:t>người nước ngoài</a:t>
              </a:r>
              <a:endParaRPr lang="ko-KR" altLang="en-US" sz="1100" b="1" dirty="0">
                <a:solidFill>
                  <a:srgbClr val="005A8D"/>
                </a:solidFill>
                <a:latin typeface="+mj-ea"/>
                <a:ea typeface="+mj-ea"/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7309890" y="6532746"/>
              <a:ext cx="110993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ko-KR" sz="1000" b="1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người lớn tuổi</a:t>
              </a:r>
              <a:endParaRPr lang="ko-KR" altLang="en-US" sz="10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6561971" y="6535926"/>
              <a:ext cx="836544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 err="1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phụ</a:t>
              </a:r>
              <a:r>
                <a:rPr lang="en-US" altLang="ko-KR" sz="1000" b="1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 </a:t>
              </a:r>
              <a:r>
                <a:rPr lang="en-US" altLang="ko-KR" sz="1000" b="1" dirty="0" err="1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nữ</a:t>
              </a:r>
              <a:endParaRPr lang="ko-KR" altLang="en-US" sz="10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5717106" y="6538704"/>
              <a:ext cx="984888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ko-KR" sz="10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người tàn tật</a:t>
              </a:r>
              <a:endParaRPr lang="ko-KR" altLang="en-US" sz="10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36" name="Google Shape;204;p19"/>
          <p:cNvSpPr/>
          <p:nvPr/>
        </p:nvSpPr>
        <p:spPr>
          <a:xfrm>
            <a:off x="418216" y="319512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205;p19"/>
          <p:cNvSpPr/>
          <p:nvPr/>
        </p:nvSpPr>
        <p:spPr>
          <a:xfrm>
            <a:off x="1001422" y="70822"/>
            <a:ext cx="6188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802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7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Khu</a:t>
            </a:r>
            <a:r>
              <a:rPr lang="en-US" sz="27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cắm</a:t>
            </a:r>
            <a:r>
              <a:rPr lang="en-US" sz="27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trại</a:t>
            </a:r>
            <a:r>
              <a:rPr lang="en-US" sz="27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an </a:t>
            </a:r>
            <a:r>
              <a:rPr lang="en-US" sz="27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toàn</a:t>
            </a:r>
            <a:endParaRPr sz="27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2"/>
          <p:cNvSpPr/>
          <p:nvPr/>
        </p:nvSpPr>
        <p:spPr>
          <a:xfrm>
            <a:off x="418216" y="319512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2"/>
          <p:cNvSpPr/>
          <p:nvPr/>
        </p:nvSpPr>
        <p:spPr>
          <a:xfrm>
            <a:off x="1003768" y="303906"/>
            <a:ext cx="674208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Làm</a:t>
            </a:r>
            <a:r>
              <a:rPr lang="en-US" sz="2700" b="1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gì</a:t>
            </a:r>
            <a:r>
              <a:rPr lang="en-US" sz="2700" b="1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khi</a:t>
            </a:r>
            <a:r>
              <a:rPr lang="en-US" sz="2700" b="1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có</a:t>
            </a:r>
            <a:r>
              <a:rPr lang="en-US" sz="2700" b="1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hoả</a:t>
            </a:r>
            <a:r>
              <a:rPr lang="en-US" sz="2700" b="1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hoạn</a:t>
            </a:r>
            <a:r>
              <a:rPr lang="en-US" sz="2700" b="1" dirty="0">
                <a:solidFill>
                  <a:srgbClr val="114A83"/>
                </a:solidFill>
                <a:latin typeface="Malgun Gothic"/>
                <a:ea typeface="Malgun Gothic"/>
                <a:cs typeface="Malgun Gothic"/>
                <a:sym typeface="Malgun Gothic"/>
              </a:rPr>
              <a:t>?</a:t>
            </a:r>
            <a:endParaRPr lang="en-US" dirty="0"/>
          </a:p>
        </p:txBody>
      </p:sp>
      <p:pic>
        <p:nvPicPr>
          <p:cNvPr id="268" name="Google Shape;268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13334" y="1535799"/>
            <a:ext cx="3030076" cy="2142904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/>
        </p:spPr>
      </p:pic>
      <p:sp>
        <p:nvSpPr>
          <p:cNvPr id="269" name="Google Shape;269;p22"/>
          <p:cNvSpPr/>
          <p:nvPr/>
        </p:nvSpPr>
        <p:spPr>
          <a:xfrm>
            <a:off x="4616456" y="1917866"/>
            <a:ext cx="4949825" cy="91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1)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Thông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báo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ngay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mọi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người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khi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có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hoả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hoạn</a:t>
            </a:r>
            <a:endParaRPr sz="18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22"/>
          <p:cNvSpPr/>
          <p:nvPr/>
        </p:nvSpPr>
        <p:spPr>
          <a:xfrm>
            <a:off x="4696003" y="4237154"/>
            <a:ext cx="4949825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2)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Dập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lửa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ngay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bằng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bình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chữa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cháy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2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</a:t>
            </a:r>
            <a:endParaRPr/>
          </a:p>
        </p:txBody>
      </p:sp>
      <p:pic>
        <p:nvPicPr>
          <p:cNvPr id="278" name="Google Shape;278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13334" y="3993885"/>
            <a:ext cx="3030077" cy="2142904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/>
        </p:spPr>
      </p:pic>
      <p:sp>
        <p:nvSpPr>
          <p:cNvPr id="16" name="직사각형 1">
            <a:extLst>
              <a:ext uri="{FF2B5EF4-FFF2-40B4-BE49-F238E27FC236}">
                <a16:creationId xmlns:a16="http://schemas.microsoft.com/office/drawing/2014/main" id="{5B99C11A-1945-4E12-ADF5-6D3D856CE29B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2">
            <a:extLst>
              <a:ext uri="{FF2B5EF4-FFF2-40B4-BE49-F238E27FC236}">
                <a16:creationId xmlns:a16="http://schemas.microsoft.com/office/drawing/2014/main" id="{BA92D97A-6535-4172-ABFE-BDEE359E7E7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51C8B456-CE07-4909-AC3A-C578A964F8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709050"/>
            <a:ext cx="1427928" cy="562106"/>
          </a:xfrm>
          <a:prstGeom prst="rect">
            <a:avLst/>
          </a:prstGeom>
        </p:spPr>
      </p:pic>
      <p:grpSp>
        <p:nvGrpSpPr>
          <p:cNvPr id="19" name="그룹 18"/>
          <p:cNvGrpSpPr/>
          <p:nvPr/>
        </p:nvGrpSpPr>
        <p:grpSpPr>
          <a:xfrm>
            <a:off x="5717106" y="5611499"/>
            <a:ext cx="4075614" cy="1192107"/>
            <a:chOff x="5717106" y="5611499"/>
            <a:chExt cx="4075614" cy="1192107"/>
          </a:xfrm>
        </p:grpSpPr>
        <p:pic>
          <p:nvPicPr>
            <p:cNvPr id="20" name="Google Shape;99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686255" y="5890607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100;p1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540795" y="5888931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101;p13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894741" y="5879324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102;p13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직사각형 23"/>
            <p:cNvSpPr/>
            <p:nvPr/>
          </p:nvSpPr>
          <p:spPr>
            <a:xfrm>
              <a:off x="8338908" y="6514321"/>
              <a:ext cx="145381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ko-KR" sz="1100" b="1" dirty="0">
                  <a:solidFill>
                    <a:srgbClr val="005A8D"/>
                  </a:solidFill>
                  <a:latin typeface="+mj-ea"/>
                  <a:ea typeface="+mj-ea"/>
                </a:rPr>
                <a:t>người nước ngoài</a:t>
              </a:r>
              <a:endParaRPr lang="ko-KR" altLang="en-US" sz="1100" b="1" dirty="0">
                <a:solidFill>
                  <a:srgbClr val="005A8D"/>
                </a:solidFill>
                <a:latin typeface="+mj-ea"/>
                <a:ea typeface="+mj-ea"/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7309890" y="6532746"/>
              <a:ext cx="110993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ko-KR" sz="1000" b="1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người lớn tuổi</a:t>
              </a:r>
              <a:endParaRPr lang="ko-KR" altLang="en-US" sz="10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6561971" y="6535926"/>
              <a:ext cx="836544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 err="1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phụ</a:t>
              </a:r>
              <a:r>
                <a:rPr lang="en-US" altLang="ko-KR" sz="1000" b="1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 </a:t>
              </a:r>
              <a:r>
                <a:rPr lang="en-US" altLang="ko-KR" sz="1000" b="1" dirty="0" err="1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nữ</a:t>
              </a:r>
              <a:endParaRPr lang="ko-KR" altLang="en-US" sz="10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5717106" y="6538704"/>
              <a:ext cx="984888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ko-KR" sz="10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người tàn tật</a:t>
              </a:r>
              <a:endParaRPr lang="ko-KR" altLang="en-US" sz="10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</p:spTree>
  </p:cSld>
  <p:clrMapOvr>
    <a:masterClrMapping/>
  </p:clrMapOvr>
  <p:transition spd="med">
    <p:push/>
  </p:transition>
</p:sld>
</file>

<file path=ppt/theme/theme1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587</Words>
  <Application>Microsoft Office PowerPoint</Application>
  <PresentationFormat>사용자 지정</PresentationFormat>
  <Paragraphs>118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Stardos Stencil</vt:lpstr>
      <vt:lpstr>Calibri</vt:lpstr>
      <vt:lpstr>맑은 고딕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cp:lastModifiedBy>park</cp:lastModifiedBy>
  <cp:revision>14</cp:revision>
  <dcterms:modified xsi:type="dcterms:W3CDTF">2020-10-20T13:42:28Z</dcterms:modified>
</cp:coreProperties>
</file>